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6"/>
  </p:notesMasterIdLst>
  <p:sldIdLst>
    <p:sldId id="298" r:id="rId2"/>
    <p:sldId id="297" r:id="rId3"/>
    <p:sldId id="299" r:id="rId4"/>
    <p:sldId id="295" r:id="rId5"/>
  </p:sldIdLst>
  <p:sldSz cx="75438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66"/>
    <p:restoredTop sz="96327"/>
  </p:normalViewPr>
  <p:slideViewPr>
    <p:cSldViewPr snapToGrid="0">
      <p:cViewPr>
        <p:scale>
          <a:sx n="169" d="100"/>
          <a:sy n="169" d="100"/>
        </p:scale>
        <p:origin x="1040" y="144"/>
      </p:cViewPr>
      <p:guideLst/>
    </p:cSldViewPr>
  </p:slideViewPr>
  <p:notesTextViewPr>
    <p:cViewPr>
      <p:scale>
        <a:sx n="25" d="100"/>
        <a:sy n="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6T07:24:53.535"/>
    </inkml:context>
    <inkml:brush xml:id="br0">
      <inkml:brushProperty name="width" value="0.05" units="cm"/>
      <inkml:brushProperty name="height" value="0.05" units="cm"/>
      <inkml:brushProperty name="color" value="#FB6601"/>
    </inkml:brush>
  </inkml:definitions>
  <inkml:trace contextRef="#ctx0" brushRef="#br0">0 280 24575,'0'-2'0,"0"-1"0,0 1 0,2-1 0,-2 1 0,2 0 0,-2-1 0,1 0 0,3 1 0,-3 1 0,1-2 0,-2 1 0,1 1 0,1-2 0,1 0 0,-3 3 0,4-3 0,-4 0 0,2 1 0,-2 1 0,0-2 0,0 1 0,1 1 0,-1-2 0,4 0 0,-4 2 0,0-1 0,0-1 0,0 1 0,1 0 0,-1-1 0,3-1 0,-1 3 0,-1-1 0,-1-1 0,0 3 0,0-4 0,0 2 0,0 1 0,1-2 0,1-2 0,1 3 0,0-4 0,-3 4 0,4-4 0,-4 4 0,3-3 0,-3 3 0,3-2 0,-3 1 0,0 0 0,0 0 0,0-1 0,0 1 0,2-1 0,-1 2 0,2-2 0,-3 1 0,4-1 0,-4 2 0,3 0 0,-3-1 0,0 0 0,0 3 0,0-4 0,0 1 0,0 1 0,1-2 0,-1 2 0,2-1 0,-2 1 0,0-1 0,0 0 0,0 0 0,0 2 0,2-2 0,-2 1 0,2-2 0,-2 0 0,0 2 0,0 0 0,0 0 0,2-2 0,-1 1 0,2 0 0,-3-1 0,1 1 0,-1 0 0,0 2 0,0-1 0,3-2 0,-3 2 0,2-2 0,-2 1 0,0-1 0,0 1 0,0 3 0,0-4 0,0 3 0,2-3 0,0 4 0,0-1 0,0 2 0,-4 3 0,0-1 0,0 1 0,0-1 0,2 2 0,0-1 0,0 4 0,0-5 0,0 2 0,0-2 0,0 2 0,0 0 0,0-1 0,0-1 0,0 3 0,0 0 0,0-1 0,0 1 0,0-2 0,0-2 0,0 2 0,0-2 0,0-1 0,0 2 0,0 0 0,0 0 0,0 1 0,0 1 0,0-2 0,0 2 0,0-4 0,0 5 0,0-4 0,0 4 0,0-1 0,0-2 0,0-2 0,0 4 0,0-2 0,0 1 0,0-3 0,0 4 0,0-2 0,2 2 0,-2-1 0,2 1 0,-2-1 0,2 2 0,-2-5 0,2 6 0,-2-6 0,0 4 0,1-1 0,1 1 0,-1-3 0,-1 3 0,0-2 0,2 2 0,-2-2 0,1 1 0,2-1 0,-3 0 0,3 0 0,-3-2 0,3 1 0,-3 2 0,2-1 0,-2 3 0,3-4 0,-2 3 0,1-4 0,-2 2 0,0 0 0,0 2 0,0-3 0,0 4 0,0-3 0,1 1 0,0 1 0,0-2 0,-1-1 0,0 2 0,0-2 0,0 3 0,2-2 0,-2 3 0,2-3 0,0 1 0,-2-1 0,1-1 0,-1 1 0,0-1 0,0 1 0,0 1 0,0-2 0,0 2 0,0-1 0,0-1 0,0 2 0,0-3 0,0 1 0,0 1 0,0-2 0,0 4 0,0-2 0,0 2 0,0-4 0,0 2 0,0 0 0,0-2 0,0 1 0,0 1 0,0-2 0,0 2 0,3-1 0,-3-1 0,3 1 0,-3 1 0,3-2 0,-2 2 0,1-1 0,-1 1 0,-1-2 0,0 1 0,0 1 0,0 0 0,0-1 0,1 2 0,0-2 0,1 1 0,0 0 0,-2 0 0,3 0 0,-3-2 0,3 1 0,-3 0 0,0 2 0,0-3 0,0 3 0,0-1 0,2-3 0,-2 3 0,2 1 0,-2-1 0,1 1 0,1-1 0,-1 0 0,-1 0 0,0 1 0,0-4 0,0 3 0,0 0 0,0-3 0,0 4 0,0-2 0,0-1 0,0 2 0,0-3 0,0-1 0,0-2 0,1-1 0,0 1 0,1 1 0,-2-1 0,0 0 0,0-1 0,0 1 0,0-3 0,0 2 0,0-1 0,2 1 0,-2 2 0,2-4 0,-2 3 0,1-4 0,2 5 0,-1-2 0,0 1 0,-2 1 0,0-1 0,1 1 0,1 0 0,0-3 0,0 2 0,1-2 0,-2 2 0,1-1 0,-2 2 0,4 1 0,-4-1 0,2-1 0,-1-2 0,2 1 0,-1-1 0,-1 2 0,2-1 0,-3 2 0,4-2 0,-4 1 0,1 2 0,-1-2 0,3-1 0,-3 1 0,2-4 0,-1 5 0,-1-4 0,3 4 0,-1-1 0,0 0 0,1 0 0,0-2 0,-2 3 0,-1 0 0,0-2 0,3 2 0,-3-1 0,4-1 0,-4 0 0,2 3 0,-2-3 0,0 1 0,0-2 0,0 2 0,0-1 0,1 2 0,1-3 0,0 2 0,-1-1 0,0 1 0,-1-2 0,0 3 0,0-1 0,3 0 0,-3 0 0,1 1 0,-1-2 0,2 3 0,-2 1 0,3 0 0,-3 2 0,0 2 0,0-1 0,0-1 0,1 4 0,1-2 0,4 5 0,-4-6 0,2 4 0,-4-4 0,3 4 0,-1-4 0,-1 3 0,-1-3 0,0 0 0,0-2 0,2 4 0,-2-2 0,1 2 0,-1-3 0,0 1 0,0-1 0,0-1 0,3 2 0,-3-1 0,1 2 0,-1 0 0,0-1 0,0-1 0,0-1 0,0 2 0,0 0 0,0-2 0,0 1 0,0 0 0,0 0 0,0 0 0,0 0 0,0 1 0,0-3 0,0 4 0,0-2 0,-1-1 0,1 2 0,-3 0 0,3-3 0,0 3 0,0-1 0,0 0 0,0 0 0,0-2 0,0-4 0,0 0 0,0-2 0,0 4 0,0-4 0,0 3 0,0-1 0,3-2 0,-2 0 0,3 0 0,0-2 0,-2-2 0,0 2 0,1-1 0,0 3 0,-2 2 0,4-4 0,-5 7 0,3-3 0,-3-3 0,0-1 0,0 3 0,0-2 0,0 4 0,1-1 0,-1 1 0,3-2 0,-2 3 0,4-1 0,-5 1 0,0-2 0,0 1 0,5-3 0,-5 4 0,5-3 0,-5 2 0,3 1 0,-2 0 0,0-1 0,0 2 0,1-2 0,-1 1 0,0-1 0,-1 2 0,0-4 0,0 3 0,0-1 0,0 0 0,0 2 0,0-2 0,0 0 0,0 2 0,0-1 0,0-1 0,0 1 0,2-3 0,0 1 0,1-1 0,-2 3 0,-1-1 0,0 2 0,0-3 0,0 0 0,0 3 0,0-4 0,0 4 0,0-3 0,2 1 0,-2 0 0,2-1 0,-2 4 0,0-5 0,3 4 0,-3-6 0,3 5 0,-2-4 0,0 3 0,-1-2 0,0 2 0,0 0 0,0 2 0,2-4 0,-2 2 0,2-2 0,-2 2 0,0-1 0,3 1 0,-2-1 0,1 2 0,2-2 0,-3 3 0,0-3 0,-1 2 0,1-1 0,0-1 0,1 1 0,0 0 0,-2 2 0,1-3 0,2 2 0,-3 0 0,3-1 0,-3 2 0,0-1 0,0-1 0,3 1 0,-1 1 0,0-1 0,0 0 0,-1-1 0,-1 1 0,3-1 0,-3 1 0,1 1 0,-1 2 0,0 2 0,0 4 0,0-3 0,0 2 0,0-3 0,0 4 0,0 0 0,0 1 0,0-3 0,2 0 0,-2-2 0,2 0 0,-2 1 0,0 1 0,0-1 0,0 1 0,0-3 0,0 2 0,0-3 0,0 3 0,0-3 0,0 3 0,0-1 0,0 3 0,0-4 0,0 4 0,0-4 0,0 5 0,0-4 0,0 1 0,0-1 0,2 0 0,-2 1 0,2-1 0,-2 0 0,0 1 0,0 1 0,0 2 0,0-1 0,0-1 0,0-3 0,0 1 0,0 1 0,0 1 0,0-2 0,0 3 0,0-4 0,0 3 0,0-2 0,0 0 0,0 0 0,0 0 0,0 0 0,0 2 0,0-1 0,0-1 0,0 0 0,0 1 0,0-1 0,0 2 0,0-4 0,0 2 0,0-1 0,0-1 0,0 2 0,0 0 0,0-2 0,0 2 0,0-1 0,0-1 0,0 1 0,0 1 0,0-1 0,0 1 0,2 1 0,-2-2 0,3 2 0,-3-3 0,0 2 0,0 0 0,0 0 0,0-1 0,1 2 0,0-1 0,0 2 0,-1-2 0,1 2 0,0-3 0,2 3 0,-3-2 0,0 0 0,0-1 0,0 1 0,0 0 0,0 3 0,0-4 0,0 5 0,0-4 0,0 2 0,0-2 0,0-2 0,0 2 0,0-1 0,0-1 0,0 3 0,0 0 0,0-1 0,1-2 0,-1 2 0,2-1 0,-2 1 0,0-2 0,0 2 0,0-1 0,0-1 0,0 2 0,0-1 0,0 0 0,0 1 0,0-1 0,0 1 0,0-1 0,0 0 0,0 0 0,0 1 0,0-2 0,0 1 0,0 1 0,0 0 0,0-2 0,0 1 0,0 1 0,0-2 0,0 1 0,0-2 0,-2 0 0,2-3 0,-1 1 0,1-1 0,0-1 0,0 1 0,3-3 0,3 0 0,0 1 0,0-1 0,-5 1 0,2 3 0,-3-2 0,3 1 0,2-2 0,-2 1 0,3-1 0,-3 2 0,0 0 0,-3 1 0,4-2 0,-1 3 0,-2-2 0,1 0 0,0 1 0,-1-1 0,1-1 0,-1 2 0,0-1 0,3 0 0,-4 1 0,3-1 0,-3 0 0,2 1 0,0 0 0,-2 0 0,4 1 0,-4-2 0,3 2 0,-3-3 0,4 2 0,1 0 0,-3-1 0,3-1 0,-2 2 0,0-3 0,1 1 0,2 0 0,-3 1 0,3-2 0,-4 3 0,1 0 0,-1 1 0,-1-2 0,1 2 0,2-4 0,-4 4 0,4-3 0,-3 2 0,2 0 0,0 0 0,0-3 0,-1 4 0,3-4 0,-4 3 0,3-2 0,-2 2 0,3-2 0,-5 1 0,3 0 0,-3 0 0,2 2 0,0-2 0,-2 1 0,2 0 0,0-1 0,0-1 0,0 2 0,0-2 0,-2 4 0,0 3 0,0 0 0,0 3 0,2-1 0,0-2 0,1 7 0,-2-6 0,3 4 0,-3-5 0,4 4 0,-5-4 0,1 3 0,-1-3 0,0 3 0,0-3 0,0 3 0,2-3 0,-1 1 0,0-1 0,1 0 0,-1-1 0,0 3 0,-1-2 0,0 3 0,0-5 0,0 2 0,0 1 0,3-4 0,-3 3 0,1-1 0,-1 0 0,0 0 0,2 0 0,-2 1 0,2 0 0,-2 0 0,3 0 0,-3 0 0,3 0 0,-3-1 0,2 1 0,-2-1 0,0 1 0,2-2 0,-2 2 0,2-1 0,-2 0 0,0 1 0,2-1 0,-2 1 0,2 0 0,-2-1 0,0 1 0,0 0 0,0-2 0,0 1 0,0 1 0,0-2 0,0 2 0,0-1 0,0-1 0,0 2 0,0-1 0,0 0 0,0 0 0,0-2 0,0-2 0,0-4 0,2-2 0,-1 0 0,2 0 0,-3 1 0,0 4 0,0-6 0,3 5 0,-2-7 0,1 3 0,0-3 0,1 3 0,3-4 0,-2 5 0,-2-1 0,-2 5 0,0-2 0,0 2 0,0-1 0,0 1 0,0-2 0,0 3 0,1-5 0,-1 4 0,4 0 0,-2 0 0,-1 1 0,-1 1 0,0-2 0,0 0 0,2 0 0,2 0 0,-4 1 0,1 1 0,-1-2 0,0 0 0,0 1 0,0-2 0,0 3 0,0-1 0,0-1 0,0 1 0,0 1 0,0-2 0,0 2 0,0-3 0,0 1 0,3 0 0,-3 3 0,2-4 0,-2 1 0,0-1 0,0 2 0,1-3 0,-1 3 0,3-3 0,-1 2 0,1-1 0,-2 2 0,0-1 0,-1 1 0,0-2 0,0 1 0,3-1 0,-3 1 0,3-1 0,0 1 0,-3 1 0,1 0 0,-1-3 0,3 2 0,-1-2 0,-1 3 0,-1 0 0,0-1 0,2 0 0,-1 3 0,0-4 0,-1 1 0,0 1 0,0-1 0,0 1 0,0 0 0,2-2 0,-2 3 0,1-3 0,-1 1 0,0 1 0,0-2 0,3 3 0,-3-1 0,2 0 0,-2-1 0,0 2 0,2-3 0,-2 1 0,3-1 0,-3 2 0,0 1 0,0-1 0,0-2 0,0 1 0,0-1 0,3 0 0,-3 1 0,0 1 0,0 0 0,0-1 0,0 0 0,0 1 0,0 2 0,0 2 0,0 1 0,0 3 0,0-4 0,0 5 0,0-4 0,0 4 0,1-4 0,0 4 0,1-4 0,-2 0 0,0 0 0,0 0 0,0-1 0,0-1 0,0 1 0,0 2 0,0-1 0,0 2 0,0-3 0,0 2 0,0-2 0,0 3 0,0-4 0,0 5 0,0-4 0,0 4 0,0-4 0,0 3 0,0-2 0,0 0 0,0 0 0,0 0 0,0-1 0,0 1 0,0-1 0,0 1 0,0 0 0,0 0 0,0-1 0,0 3 0,0-2 0,0 0 0,0 0 0,0 0 0,0 0 0,0 2 0,0-1 0,0-1 0,0-1 0,0 2 0,0 0 0,0-1 0,0-1 0,0 4 0,0-2 0,0 4 0,0-5 0,0 2 0,0-4 0,0 5 0,0-1 0,0 1 0,0-4 0,0 3 0,0-3 0,0 2 0,0-1 0,0 1 0,0-1 0,0 2 0,0-3 0,0 2 0,0-3 0,0 3 0,0-1 0,0 2 0,0-2 0,0 1 0,0-1 0,0 0 0,0 1 0,0-1 0,0 0 0,0 0 0,0 1 0,0-1 0,0-1 0,0 2 0,0-3 0,0 2 0,0 0 0,0 1 0,0-1 0,0 3 0,0-4 0,0 2 0,0 0 0,0 0 0,0-2 0,0 2 0,0-3 0,0 1 0,0 1 0,0-2 0,0 3 0,0 0 0,0-1 0,0 2 0,0-3 0,0 1 0,0 0 0,0 1 0,0 0 0,0-1 0,0 0 0,0-1 0,0 1 0,0 1 0,0-3 0,0 1 0,0 1 0,0-1 0,0 0 0,0 0 0,0-1 0,0 1 0,2-5 0,-2 1 0,1-2 0,2-1 0,-1 1 0,3 0 0,-5 2 0,3-1 0,1-2 0,-2 3 0,-1-2 0,2 3 0,-3-1 0,3-1 0,0-1 0,1-2 0,0 3 0,2-3 0,-6 3 0,3-2 0,-3 1 0,3 1 0,-3 0 0,0 1 0,0 0 0,0-1 0,0 0 0,0-1 0,1 1 0,-1-1 0,2 2 0,-2-1 0,1 1 0,1 1 0,-1-2 0,0-1 0,1 3 0,1-5 0,-3 4 0,1-2 0,2 2 0,-3-2 0,4 2 0,-2-5 0,5 1 0,-4-1 0,1 3 0,-2 1 0,0 3 0,-2-5 0,2 0 0,-1 2 0,-1-2 0,0 2 0,0 2 0,0-3 0,3 2 0,-3-3 0,4 2 0,-3 0 0,1 0 0,-2 0 0,3-1 0,-3 1 0,0 1 0,3 0 0,-3 1 0,0-2 0,1 0 0,1 3 0,-1 0 0,-1 6 0,0-3 0,0 2 0,0-3 0,0 3 0,0-1 0,2 4 0,-1-5 0,2 6 0,-3-5 0,0 2 0,0-1 0,0 5 0,2-3 0,-2 4 0,2-6 0,-2 4 0,0-7 0,0 4 0,0-2 0,0 0 0,0-1 0,1 2 0,0 1 0,2-1 0,-3-3 0,5 4 0,-5-4 0,1 4 0,-1-3 0,0 0 0,0 0 0,0 1 0,0 1 0,2 0 0,-2-2 0,3-3 0,-3 3 0,0-1 0,0 1 0,0 0 0,1 0 0,2 2 0,-1-2 0,-1 1 0,-1-1 0,0 1 0,1-2 0,1 2 0,2-3 0,-4 1 0,0-1 0,0-1 0,3-1 0,-1-4 0,3 1 0,-2 0 0,5-3 0,-6 4 0,9-6 0,-9 6 0,5-6 0,1 3 0,-3 1 0,4-4 0,-4 4 0,1-2 0,1-5 0,-2 9 0,0-6 0,-1 7 0,-3-3 0,1 2 0,4-4 0,-4 3 0,2-3 0,0 4 0,-2 0 0,1-1 0,0 1 0,0-1 0,0-2 0,-3 4 0,4-2 0,-4 3 0,3-2 0,0 0 0,-2-1 0,3 2 0,-3 0 0,0-1 0,1 0 0,-2 1 0,2 0 0,1-1 0,-3 1 0,3-2 0,-3 2 0,2-1 0,1-1 0,-3 2 0,3-3 0,-2 2 0,0-1 0,3 1 0,-3 0 0,4 0 0,-5 0 0,2 2 0,-2-2 0,0 1 0,2 0 0,-2 1 0,2-1 0,-2 2 0,0 3 0,0 0 0,0 4 0,0 0 0,0-4 0,0 8 0,3-5 0,-3 1 0,3 2 0,-3-7 0,0 7 0,0-5 0,0 4 0,3 2 0,-3 0 0,2 3 0,-2-7 0,2 3 0,-2-5 0,2 2 0,-2-3 0,2 2 0,1-2 0,0 2 0,-1-2 0,4 3 0,-6-3 0,6 4 0,-4-4 0,0 0 0,2 0 0,-1 2 0,0-2 0,3 3 0,-4-6 0,1 5 0,2-2 0,-3 2 0,-1-3 0,1 2 0,-1-1 0,3 0 0,-4 1 0,4 0 0,-4-2 0,1 2 0,1-3 0,-2 3 0,3-2 0,-2-1 0,0 2 0,4 1 0,-5-1 0,3 0 0,0 0 0,-3-2 0,3 1 0,-2 2 0,-1-2 0,2 1 0,-2-1 0,2 1 0,-2-3 0,2-2 0,-2 0 0,0-4 0,0 3 0,0-7 0,0 4 0,0-2 0,0 1 0,0 0 0,0 0 0,0 2 0,0-3 0,0 6 0,0-5 0,0 0 0,0 1 0,0-3 0,0 4 0,0-2 0,0 1 0,0 2 0,0-2 0,0 2 0,0-2 0,0-2 0,0 3 0,0-5 0,0 6 0,0-4 0,0 4 0,0-3 0,0 4 0,0-4 0,0 5 0,0-4 0,0 2 0,0-6 0,0 8 0,0-6 0,0 5 0,0-4 0,0 4 0,0-2 0,2 1 0,0-2 0,1 2 0,-3-5 0,0 6 0,0 0 0,0-1 0,0-2 0,0 3 0,0-4 0,0 5 0,0-1 0,0 1 0,0-2 0,0 2 0,0-3 0,0 3 0,0-2 0,0 1 0,0 0 0,0 1 0,0 1 0,0-4 0,0 3 0,0-1 0,0 0 0,0 2 0,0-4 0,0 2 0,0-1 0,0 2 0,0-4 0,0 5 0,0-7 0,0 5 0,0-14 0,0 11 0,0-12 0,0 14 0,0-5 0,0 5 0,0-4 0,0 3 0,0-1 0,0 5 0,0-1 0,0 2 0,0 0 0,0 17 0,0-8 0,0 10 0,0 2 0,0-4 0,0 15 0,0-18 0,0 8 0,0-14 0,0 26 0,0-14 0,0 11 0,3-17 0,1-5 0,0-3 0,-2 2 0,-2-4 0,1 2 0,-1-2 0,3 4 0,-3-6 0,1 3 0,0-2 0,2 2 0,-3-3 0,5 2 0,-5-3 0,1 2 0,-1 4 0,0-2 0,2 2 0,-2-6 0,5 6 0,-5-5 0,5 4 0,-5-3 0,4 3 0,-3-4 0,2 5 0,-2-6 0,1 4 0,-2-1 0,0 1 0,0-3 0,0 0 0,0 2 0,3-3 0,-3 2 0,1-1 0,1-1 0,-2 2 0,3 1 0,-3-2 0,1 3 0,-1-4 0,3 2 0,-3-1 0,1-1 0,0 1 0,1 2 0,-2-2 0,1 0 0,4 0 0,-5 1 0,3-1 0,-3 0 0,3-1 0,-3 1 0,0 0 0,1 0 0,-1 1 0,4 1 0,-3-4 0,0 4 0,0-1 0,1-1 0,-1-3 0,-1 0 0,2-3 0,-2 1 0,2 0 0,0-2 0,-2 2 0,2-2 0,3-2 0,1-1 0,-1-1 0,1-2 0,-6 5 0,3-3 0,-1 6 0,3-2 0,-5 1 0,3-1 0,-3 1 0,4 0 0,-4 1 0,3-2 0,0 2 0,-1 0 0,0 0 0,-2 1 0,0-1 0,0 1 0,0 0 0,0 1 0,0-2 0,0 1 0,0 0 0,0 0 0,0-1 0,3 2 0,-3-2 0,3 0 0,-3 2 0,1-2 0,2-1 0,-3 2 0,2-2 0,-1 2 0,2-4 0,1 5 0,-1-4 0,-1 3 0,3-2 0,-5 2 0,3-2 0,-3 1 0,4 0 0,-2 0 0,2-1 0,-1 1 0,-3-1 0,3 1 0,-3 0 0,4-1 0,-4 2 0,3-1 0,-1 1 0,-1-1 0,2 3 0,-2-3 0,-1 0 0,0 2 0,0-2 0,3 1 0,-3-2 0,0 2 0,3-3 0,-3 3 0,3-1 0,-3 0 0,0 1 0,0 0 0,0-1 0,0 1 0,0-4 0,0 5 0,0-4 0,0 3 0,0 0 0,0-1 0,0-1 0,0 1 0,-3 0 0,3-1 0,-3 0 0,1 1 0,1-1 0,1 3 0,0-1 0,0-2 0,0 1 0,0 1 0,0-1 0,0 1 0,0 0 0,0-2 0,-1 3 0,-2-2 0,3 1 0,0 0 0,0 1 0,0 2 0,0 3 0,0 0 0,0-1 0,0 0 0,0-1 0,0 3 0,0-3 0,0 1 0,0 1 0,3 1 0,-2 0 0,-1-2 0,0 0 0,0 0 0,0 0 0,0 1 0,0-3 0,0 3 0,0-2 0,0 4 0,0-4 0,1 3 0,1-3 0,-2 2 0,0-2 0,0 3 0,0-2 0,0 2 0,0-1 0,0 2 0,0-4 0,0 7 0,0-5 0,0 0 0,0 0 0,0 0 0,0 0 0,0 0 0,0-1 0,0 2 0,0-1 0,0 3 0,0-4 0,0 5 0,0-7 0,3 6 0,-3-5 0,0 2 0,0-3 0,0 3 0,0-1 0,4 0 0,-4-1 0,2 2 0,-2-1 0,1-1 0,-1 1 0,3 0 0,-3-2 0,0 3 0,0-2 0,0 0 0,1 0 0,-1 0 0,2-1 0,0 3 0,-1-3 0,0 1 0,-1 1 0,2-2 0,-1 2 0,2 0 0,-1 0 0,-2-1 0,0 0 0,3 1 0,-1 0 0,2-1 0,-3-1 0,1 1 0,-2 0 0,0-1 0,0 1 0,2 1 0,-2 2 0,1-1 0,2-1 0,-3-1 0,1-2 0,-1 2 0,0 1 0,0-1 0,2-1 0,-2 2 0,4-1 0,-4-1 0,0 1 0,0 2 0,0-4 0,3 3 0,-3 0 0,0-3 0,0 3 0,0 0 0,0-2 0,0 2 0,0-1 0,0 0 0,0 0 0,0 0 0,0 1 0,0-3 0,0 3 0,0 0 0,0-2 0,0 1 0,0-2 0,-3 0 0,3-2 0,0 2 0,0-5 0,0 3 0,0-3 0,0 1 0,0-1 0,0 3 0,0-1 0,0-5 0,0 4 0,0-6 0,0 6 0,0-2 0,0 2 0,0 1 0,0 0 0,0 0 0,3 1 0,-3-3 0,2 2 0,1-1 0,-2 1 0,0 1 0,-1-2 0,4 0 0,-3-1 0,3 1 0,-3 0 0,2-1 0,1 1 0,-2 0 0,2 0 0,-4 0 0,1-1 0,2-2 0,-3 3 0,4-5 0,-4 6 0,2-6 0,-2 6 0,0-4 0,0 5 0,0-2 0,0 2 0,3-4 0,-3 5 0,4-7 0,-4 5 0,2-3 0,-2 3 0,1 0 0,2-1 0,-1 1 0,0-3 0,-1 2 0,1 1 0,0 0 0,3 1 0,-5-2 0,3 1 0,0-1 0,-2 1 0,2 0 0,-3 1 0,0-1 0,3 0 0,0-1 0,-3 1 0,0-2 0,0 2 0,4-5 0,-4 5 0,5-9 0,-4 9 0,3-5 0,-4 6 0,0-4 0,2 2 0,-2-4 0,2 1 0,1-1 0,-1 6 0,2-4 0,-4 5 0,0-2 0,0 0 0,0 1 0,1-2 0,1-1 0,1 2 0,-2-3 0,-1 5 0,0-4 0,0 3 0,0 0 0,0-1 0,0-1 0,1 2 0,0-3 0,3 1 0,-4 2 0,1-2 0,2 1 0,-3 3 0,3-3 0,-2 0 0,1 3 0,2-4 0,-2 1 0,-1 2 0,2-4 0,-2 2 0,1-1 0,2 1 0,-4 1 0,4 0 0,-2 0 0,-2 1 0,2-3 0,-1 2 0,3-2 0,-4 1 0,1 1 0,1-1 0,-2 1 0,3 0 0,-2 0 0,2 0 0,-3-2 0,3 4 0,-3-3 0,0 1 0,0 2 0,0 2 0,0 1 0,0 1 0,0-1 0,0 0 0,0-1 0,0 1 0,0 7 0,0-5 0,0 5 0,0-7 0,0 0 0,2-2 0,-1 5 0,3 0 0,-4-1 0,1-3 0,-1 2 0,0-2 0,0 3 0,0-2 0,0 7 0,0-6 0,0 4 0,0-4 0,0 1 0,0-2 0,2 0 0,-2-1 0,5 6 0,-3-5 0,1 5 0,-2-3 0,1 2 0,-1 0 0,-1 2 0,0-1 0,0-2 0,0-2 0,0 1 0,0 2 0,1-2 0,1 1 0,-2-1 0,0-2 0,3 1 0,-2 0 0,5 3 0,-5-4 0,2 3 0,-2-5 0,4 8 0,-3-5 0,2 8 0,-4-7 0,0 5 0,0-5 0,1 2 0,2-4 0,1 0 0,-3-1 0,4 5 0,-5-5 0,3 4 0,-2-3 0,-1 2 0,2-2 0,-2 1 0,1 1 0,1-3 0,-1 3 0,-1-3 0,0 1 0,0 1 0,0-2 0,0 3 0,3 2 0,-1-4 0,0 3 0,1-2 0,-3 1 0,0-3 0,0 1 0,0-2 0,0 2 0,0 0 0,0 0 0,0 1 0,0 0 0,1 3 0,0-4 0,1 1 0,-2-2 0,0 1 0,0 2 0,1-1 0,0-1 0,3 0 0,-4-2 0,1 0 0,-1 2 0,0 0 0,2-3 0,-2 3 0,3 0 0,-3-2 0,0 1 0,1 0 0,2 0 0,-1 0 0,-1 1 0,0-2 0,1 0 0,1-1 0,-3 3 0,2-5 0,0 2 0,-2-2 0,6-4 0,-6 3 0,4-6 0,-3 6 0,4-7 0,-2 7 0,1-6 0,-1 5 0,-1-1 0,-1 3 0,0-3 0,2 1 0,-3-4 0,2 6 0,-2-4 0,0 3 0,0-4 0,0 4 0,0 0 0,0-1 0,0 1 0,0 3 0,2-4 0,-1 1 0,4-4 0,-1 3 0,-1-5 0,0 6 0,-1-5 0,-2 6 0,1-6 0,-1 5 0,2-3 0,-2 3 0,0 0 0,0 0 0,3-1 0,-1 1 0,2 0 0,-2 1 0,1-1 0,-2 1 0,1-1 0,0 2 0,-1-2 0,1 1 0,1 1 0,-3-2 0,0 1 0,1 0 0,-1 0 0,4 0 0,-3-1 0,2 2 0,-2-2 0,0 1 0,2 1 0,-2-2 0,4 1 0,-2-1 0,1 0 0,0 2 0,-1-2 0,0 0 0,-3 1 0,4 1 0,-4 1 0,2 1 0,-1 1 0,-1 1 0,3 1 0,-3-2 0,2 5 0,-2-4 0,4 4 0,-4-4 0,0 2 0,0 1 0,0-1 0,0 1 0,0-3 0,0 2 0,0-1 0,0 0 0,0 1 0,0-3 0,0 6 0,0-5 0,0 6 0,0-5 0,0 2 0,0-4 0,0 3 0,1-1 0,-1 0 0,2 0 0,-1 4 0,-1-5 0,4 4 0,-4-1 0,1-2 0,0 3 0,0-6 0,-1 2 0,0 0 0,0-1 0,0 2 0,0-2 0,0 5 0,0-5 0,0 3 0,0-3 0,0 1 0,0-1 0,0 1 0,0-2 0,0 2 0,0 0 0,0 0 0,0 2 0,0-2 0,0 0 0,0-3 0,0 4 0,0-1 0,0 0 0,0 0 0,2 1 0,-2-1 0,3-1 0,-3 0 0,0 0 0,0 0 0,0 1 0,1-3 0,-1 0 0,2 0 0,-2-3 0,0-2 0,0 2 0,4-11 0,-1 2 0,5-18 0,-3 9 0,2-8 0,-1 5 0,0 8 0,-2-2 0,0-1 0,-4 10 0,4-17 0,-1 16 0,1-14 0,2 15 0,-3-2 0,1 2 0,-1 2 0,2 0 0,-3-5 0,-2 9 0,0-9 0,0 7 0,0-1 0,3 0 0,-3 3 0,2-3 0,-2 0 0,0 3 0,0-5 0,0 5 0,0-5 0,0 6 0,0-7 0,0 5 0,2 0 0,-2 2 0,3-3 0,-3 2 0,1 0 0,-1 0 0,3 3 0,-3-4 0,0 1 0,1 3 0,-1-3 0,2-1 0,-2 2 0,0 0 0,0 0 0,0 1 0,2-3 0,-1 2 0,0-3 0,1 3 0,-2-4 0,2 5 0,-2-1 0,0-2 0,0 4 0,0 4 0,3-2 0,-3 1 0,4 2 0,-2-2 0,5 7 0,-7-8 0,4 6 0,-2-3 0,1 2 0,3 6 0,-3-3 0,7 13 0,-4-8 0,1 5 0,1 1 0,2 3 0,2 7 0,-6-19 0,-2 2 0,-4-10 0,3 9 0,-1-10 0,-2 4 0,5-3 0,-5 2 0,1-1 0,-1-3 0,0 1 0,0 3 0,0-2 0,2 1 0,-1-3 0,0 1 0,1 0 0,0 2 0,1-3 0,-2 2 0,1-1 0,-2 0 0,2 0 0,0 1 0,-2 2 0,2 0 0,-2-1 0,0-2 0,1 2 0,1-1 0,-1 0 0,1 1 0,-1-4 0,2 6 0,0-4 0,0 1 0,-1-1 0,1 0 0,-3 0 0,3 0 0,-3-1 0,0 0 0,0 1 0,0-1 0,1 0 0,0 0 0,0 1 0,-1-1 0,0 1 0,0-1 0,0 1 0,0-2 0,0 2 0,3-1 0,-3-1 0,4 2 0,-4-1 0,1 1 0,-1-2 0,0 1 0,0 1 0,0-3 0,0 4 0,0-2 0,0-1 0,0 2 0,0-1 0,0-1 0,0 2 0,0-1 0,0 0 0,0-2 0,0-2 0,0 0 0,3-4 0,-3 3 0,2-1 0,-2 1 0,2-3 0,-2 1 0,6-1 0,-6 0 0,1 3 0,5-9 0,-6 7 0,7-8 0,-4 9 0,3-2 0,-4 3 0,5-6 0,-5 7 0,0-4 0,-1 3 0,-1-1 0,0 1 0,0-3 0,3 4 0,-3-3 0,2 2 0,-2 0 0,0 0 0,2 1 0,-2 0 0,3 0 0,1-3 0,0 1 0,-2 0 0,-2 2 0,3-1 0,-3 1 0,2-1 0,-2 1 0,0 0 0,0 0 0,0-1 0,0 0 0,0 0 0,0 1 0,0-3 0,0 2 0,0 2 0,0-2 0,0 0 0,0 0 0,0 1 0,0 0 0,0-2 0,0 1 0,0 0 0,0 1 0,0 0 0,0 0 0,0 0 0,0 0 0,0 2 0,0 1 0,2 1 0,-2 1 0,3-1 0,-3 0 0,3 0 0,-1 2 0,0-2 0,0 2 0,-2-2 0,4 2 0,-1-1 0,0 1 0,4 4 0,-4-4 0,3 3 0,-4-4 0,3 3 0,-5-4 0,5 3 0,-2-4 0,-1 3 0,2-2 0,0 3 0,-2-2 0,2 2 0,1 1 0,-2-3 0,1 2 0,-3-1 0,-1-1 0,0 0 0,0 2 0,1 0 0,1 1 0,-1 1 0,-1-4 0,0 1 0,0-2 0,2 5 0,-1-4 0,2 2 0,0-3 0,-2 3 0,-1-2 0,2 2 0,-2-2 0,0 0 0,1 0 0,2 0 0,-1-1 0,0 0 0,-2 1 0,0-2 0,0 3 0,0-1 0,0 0 0,0 0 0,0-2 0,0 2 0,0-2 0,0 1 0,0 1 0,0 0 0,0-2 0,0 2 0,3-1 0,-3-1 0,0 2 0,0-1 0,3 0 0,-3-2 0,4-2 0,-4 0 0,2-2 0,-1 2 0,0-1 0,2 1 0,-2 0 0,4-1 0,-5 0 0,5-4 0,-3 5 0,1-2 0,-2 1 0,5-2 0,-5 2 0,7-4 0,-5 4 0,1-3 0,-1 4 0,1-3 0,-2 2 0,2-1 0,-4 1 0,5-2 0,-4 1 0,4 0 0,-2 1 0,0-2 0,2 3 0,-2-3 0,1 3 0,1-2 0,-3 2 0,2-2 0,0 0 0,1-1 0,-2 2 0,1-2 0,-3 3 0,2-4 0,2 3 0,-4 0 0,3-1 0,-2 0 0,3-1 0,-2-1 0,0 3 0,0-1 0,0 2 0,-1-2 0,0 1 0,-1 0 0,0 0 0,4-1 0,-4 1 0,3 0 0,-4 0 0,0 2 0,0-2 0,0 0 0,0-1 0,0 2 0,0 0 0,0-2 0,0 1 0,0 1 0,0-1 0,0 0 0,0 0 0,0 0 0,0 2 0,0-2 0,0-1 0,0 2 0,0 0 0,0 0 0,0-1 0,0 2 0,0 0 0,0 2 0,0 2 0,0 0 0,0 0 0,0-1 0,0 4 0,0-2 0,0 6 0,0 0 0,0 2 0,0-5 0,2 1 0,1 1 0,3 1 0,-2 3 0,-1-5 0,-3-2 0,4-1 0,-1-2 0,1 6 0,0-4 0,0 2 0,-3-3 0,0 1 0,2-2 0,0 3 0,0-5 0,1 4 0,-4-3 0,3 3 0,0-1 0,1 1 0,-2-2 0,2-1 0,-4 1 0,2-1 0,-2-1 0,0 1 0,0 1 0,1 0 0,2 0 0,-2 0 0,2 1 0,-3-2 0,0-1 0,0 2 0,0 0 0,0 0 0,0 2 0,0-2 0,3 1 0,-3-1 0,7 2 0,-7-3 0,3 1 0,0 0 0,-3 0 0,1-1 0,-1 1 0,3-3 0,-1 3 0,0 0 0,0-2 0,-1 0 0,-2-2 0,-1-6 0,1 4 0,1-3 0,0-3 0,1 3 0,1-4 0,-1 4 0,4-6 0,-3 0 0,5-4 0,0 6 0,-4 1 0,0 3 0,-2 1 0,1 0 0,1 2 0,2-5 0,-2 3 0,-2-1 0,3-1 0,-1 5 0,-2-3 0,1 3 0,-2-1 0,2 0 0,-2 2 0,2-1 0,0-1 0,-2 1 0,2 1 0,0-2 0,-1 0 0,4 0 0,-3-2 0,-1 4 0,2-2 0,-3 2 0,2-2 0,-2 1 0,0 0 0,0-1 0,0 2 0,1-1 0,-1-1 0,3 2 0,-3-2 0,2 1 0,-2-1 0,1 2 0,-1-1 0,2 0 0,-1 0 0,2-2 0,-1 2 0,1-1 0,-2 1 0,-1-1 0,2 1 0,-2 0 0,3-1 0,-3 1 0,0-1 0,0 0 0,1 2 0,-1-1 0,3-1 0,-3 2 0,0-1 0,0 2 0,0 1 0,0 1 0,0 6 0,0 2 0,0-1 0,0 4 0,0-6 0,0 2 0,0-1 0,0-1 0,0 5 0,0-5 0,0 13 0,0-5 0,0 15 0,0-17 0,0 7 0,2-12 0,1-1 0,0 4 0,1-4 0,-2-1 0,-2 0 0,0-1 0,0 2 0,0-2 0,0 5 0,0-4 0,0 1 0,0-4 0,0 1 0,3-1 0,-3 1 0,1-2 0,-1 1 0,0 1 0,0-2 0,0 3 0,0-4 0,3 2 0,-3-1 0,4 0 0,-4 1 0,2 0 0,-2 3 0,0-4 0,0 3 0,0-2 0,1 0 0,-1 0 0,3 2 0,-3-3 0,0 1 0,0-1 0,1 2 0,0-1 0,2 3 0,-3-4 0,2 1 0,-2 0 0,0 1 0,0-1 0,0 0 0,3 0 0,-3 0 0,2 0 0,-2 2 0,0-4 0,0 2 0,0 0 0,0 0 0,0-1 0,2 2 0,0-2 0,3 0 0,-3 1 0,2-2 0,-2 1 0,0 2 0,-1-2 0,-1-1 0,3 2 0,-3 0 0,2-2 0,-2 2 0,2-1 0,-2-2 0,0-2 0,0-2 0,0 1 0,0-1 0,0-2 0,4-2 0,-3 0 0,5-6 0,-5 4 0,2-3 0,-3 7 0,3-5 0,-3 6 0,4-8 0,0 6 0,1-5 0,-2 7 0,-2-1 0,-1 2 0,2-1 0,-1-1 0,1-7 0,-1 7 0,1-8 0,2 8 0,1-1 0,-2 0 0,-1 2 0,-2 3 0,0-4 0,2-2 0,0 3 0,2-2 0,-1 1 0,-1 2 0,-1-2 0,2-1 0,0 3 0,2-5 0,-5 5 0,3-3 0,-3 0 0,0 3 0,3-4 0,-3 4 0,1-1 0,-1 0 0,2 2 0,-2-1 0,5-2 0,-3 1 0,3-3 0,-4 5 0,3-5 0,-4 5 0,3-3 0,-3 3 0,0 1 0,0 0 0,0 0 0,0 1 0,0-2 0,0 0 0,0 2 0,0-2 0,0 0 0,0 0 0,0-1 0,0 1 0,0-1 0,0 3 0,0-4 0,0 2 0,0-2 0,0 3 0,0-3 0,0 3 0,0-3 0,0 2 0,0-3 0,0 3 0,0 0 0,0-3 0,0 3 0,0-4 0,0 4 0,0-4 0,0 4 0,0-3 0,0 4 0,0-2 0,0 0 0,0 2 0,0-5 0,1 4 0,-1-2 0,3 1 0,-3 1 0,0 3 0,0 2 0,0 1 0,0 0 0,0 2 0,0-1 0,0 4 0,0-1 0,0 3 0,0 3 0,0 10 0,0-2 0,0 3 0,0-13 0,0 11 0,0-12 0,0 15 0,1-17 0,0 1 0,1-6 0,-2 2 0,0-3 0,0 2 0,0 0 0,0-2 0,2 0 0,0 3 0,-1-4 0,1 5 0,-2-4 0,0 0 0,0 1 0,0 0 0,0-3 0,0 3 0,2-1 0,-2 0 0,4 1 0,-4 0 0,4 0 0,-2-1 0,-1-1 0,1 2 0,1 0 0,-3-2 0,2 1 0,-2 2 0,0-3 0,0 3 0,0-1 0,0-3 0,0 3 0,2 0 0,-2-2 0,3 2 0,0 0 0,1-1 0,-1 1 0,-3-2 0,3 1 0,-3 0 0,1 0 0,1 0 0,-2 1 0,5 0 0,-5-2 0,3 3 0,-1-2 0,0 0 0,0 1 0,2-2 0,-1 0 0,1 1 0,-2-1 0,1 2 0,1-1 0,-1-1 0,0 1 0,-2 0 0,5 1 0,-6-1 0,4-1 0,-2-1 0,-2-1 0,4-6 0,-4 5 0,4-7 0,0 4 0,0 0 0,1-3 0,-3 5 0,5-8 0,-3 3 0,2 1 0,-2-3 0,0 3 0,1-3 0,2-3 0,0 3 0,3-5 0,-7 6 0,0 2 0,0 1 0,-2 2 0,2-1 0,-3-2 0,3 6 0,-3-7 0,0 4 0,0-3 0,0 4 0,0-4 0,0 6 0,0-3 0,0 2 0,4-2 0,-3 2 0,4-5 0,-5 4 0,0-1 0,0 1 0,3 0 0,1 0 0,-2 0 0,2 0 0,-4 0 0,4 0 0,-4 1 0,7-5 0,-6 4 0,9-5 0,-8 6 0,2-3 0,-4 2 0,0 0 0,3-1 0,0 1 0,0-3 0,-2 4 0,-1-1 0,2 0 0,0 1 0,0-2 0,-2 3 0,0-4 0,2 3 0,-1-1 0,0 3 0,-1-4 0,0 2 0,0 1 0,0-2 0,0 1 0,0 1 0,0-3 0,0 1 0,0 1 0,0-1 0,0 1 0,0-1 0,0 1 0,2-3 0,-2 3 0,4-2 0,-4 0 0,3 1 0,-3 1 0,0-1 0,1 0 0,1-1 0,2 2 0,-1 2 0,-2 2 0,1 2 0,-2-1 0,1 0 0,-1 2 0,0-2 0,0 4 0,0-2 0,0 4 0,0-6 0,0 9 0,0-7 0,3 8 0,-2-6 0,3 5 0,-3-9 0,4 8 0,-4-10 0,3 5 0,-4-4 0,2 2 0,0-1 0,2 4 0,-2-4 0,-1 2 0,-1-2 0,0 0 0,3 0 0,-2 2 0,1-4 0,-1 4 0,2-3 0,-1 4 0,0-4 0,2 2 0,0 2 0,0-2 0,2 4 0,-6-5 0,4 2 0,-4-3 0,0 1 0,0 0 0,0 0 0,0 1 0,0-1 0,3 2 0,-3-2 0,6 3 0,-4-3 0,2 3 0,-2-4 0,2 3 0,-4-1 0,3 0 0,0-1 0,1 2 0,-2-4 0,0 3 0,0-2 0,-1 1 0,1-1 0,6 3 0,-7-3 0,9 5 0,-10-5 0,4 3 0,-4-1 0,2 0 0,-1-3 0,2 1 0,-2 1 0,1 1 0,3-1 0,-3-3 0,2 3 0,-4 0 0,0-2 0,0 1 0,0 0 0,0 0 0,0 0 0,0 1 0,0-2 0,0 1 0,0 0 0,0 1 0,0-2 0,0 2 0,0 0 0,0-2 0,0 3 0,0-2 0,0 0 0,0 1 0,0-2 0,0 2 0,0 1 0,0-2 0,0 3 0,0-3 0,0 2 0,0-1 0,0 1 0,0-1 0,0-1 0,0 0 0,0 0 0,0 0 0,0-1 0,0-1 0</inkml:trace>
</inkml:ink>
</file>

<file path=ppt/media/hdphoto1.wdp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9FAC9A-1302-7B44-BEBC-76061B9693FF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38325" y="1143000"/>
            <a:ext cx="31813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897AB-B89C-7442-BB68-7302D1FEC96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142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1pPr>
    <a:lvl2pPr marL="28871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2pPr>
    <a:lvl3pPr marL="577432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3pPr>
    <a:lvl4pPr marL="866149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4pPr>
    <a:lvl5pPr marL="1154864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5pPr>
    <a:lvl6pPr marL="1443581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6pPr>
    <a:lvl7pPr marL="1732297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7pPr>
    <a:lvl8pPr marL="2021013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8pPr>
    <a:lvl9pPr marL="230972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38325" y="1143000"/>
            <a:ext cx="31813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8972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38325" y="1143000"/>
            <a:ext cx="31813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115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38325" y="1143000"/>
            <a:ext cx="31813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518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38325" y="1143000"/>
            <a:ext cx="31813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8496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5785" y="1197187"/>
            <a:ext cx="6412230" cy="2546773"/>
          </a:xfrm>
        </p:spPr>
        <p:txBody>
          <a:bodyPr anchor="b"/>
          <a:lstStyle>
            <a:lvl1pPr algn="ctr">
              <a:defRPr sz="49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2975" y="3842174"/>
            <a:ext cx="5657850" cy="1766146"/>
          </a:xfrm>
        </p:spPr>
        <p:txBody>
          <a:bodyPr/>
          <a:lstStyle>
            <a:lvl1pPr marL="0" indent="0" algn="ctr">
              <a:buNone/>
              <a:defRPr sz="1980"/>
            </a:lvl1pPr>
            <a:lvl2pPr marL="377190" indent="0" algn="ctr">
              <a:buNone/>
              <a:defRPr sz="1650"/>
            </a:lvl2pPr>
            <a:lvl3pPr marL="754380" indent="0" algn="ctr">
              <a:buNone/>
              <a:defRPr sz="1485"/>
            </a:lvl3pPr>
            <a:lvl4pPr marL="1131570" indent="0" algn="ctr">
              <a:buNone/>
              <a:defRPr sz="1320"/>
            </a:lvl4pPr>
            <a:lvl5pPr marL="1508760" indent="0" algn="ctr">
              <a:buNone/>
              <a:defRPr sz="1320"/>
            </a:lvl5pPr>
            <a:lvl6pPr marL="1885950" indent="0" algn="ctr">
              <a:buNone/>
              <a:defRPr sz="1320"/>
            </a:lvl6pPr>
            <a:lvl7pPr marL="2263140" indent="0" algn="ctr">
              <a:buNone/>
              <a:defRPr sz="1320"/>
            </a:lvl7pPr>
            <a:lvl8pPr marL="2640330" indent="0" algn="ctr">
              <a:buNone/>
              <a:defRPr sz="1320"/>
            </a:lvl8pPr>
            <a:lvl9pPr marL="3017520" indent="0" algn="ctr">
              <a:buNone/>
              <a:defRPr sz="13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6514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5332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98532" y="389467"/>
            <a:ext cx="1626632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637" y="389467"/>
            <a:ext cx="4785598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457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2534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707" y="1823722"/>
            <a:ext cx="6506528" cy="3042919"/>
          </a:xfrm>
        </p:spPr>
        <p:txBody>
          <a:bodyPr anchor="b"/>
          <a:lstStyle>
            <a:lvl1pPr>
              <a:defRPr sz="49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707" y="4895429"/>
            <a:ext cx="6506528" cy="1600199"/>
          </a:xfrm>
        </p:spPr>
        <p:txBody>
          <a:bodyPr/>
          <a:lstStyle>
            <a:lvl1pPr marL="0" indent="0">
              <a:buNone/>
              <a:defRPr sz="1980">
                <a:solidFill>
                  <a:schemeClr val="tx1"/>
                </a:solidFill>
              </a:defRPr>
            </a:lvl1pPr>
            <a:lvl2pPr marL="377190" indent="0">
              <a:buNone/>
              <a:defRPr sz="1650">
                <a:solidFill>
                  <a:schemeClr val="tx1">
                    <a:tint val="75000"/>
                  </a:schemeClr>
                </a:solidFill>
              </a:defRPr>
            </a:lvl2pPr>
            <a:lvl3pPr marL="754380" indent="0">
              <a:buNone/>
              <a:defRPr sz="1485">
                <a:solidFill>
                  <a:schemeClr val="tx1">
                    <a:tint val="75000"/>
                  </a:schemeClr>
                </a:solidFill>
              </a:defRPr>
            </a:lvl3pPr>
            <a:lvl4pPr marL="113157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4pPr>
            <a:lvl5pPr marL="150876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5pPr>
            <a:lvl6pPr marL="188595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6pPr>
            <a:lvl7pPr marL="226314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7pPr>
            <a:lvl8pPr marL="264033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8pPr>
            <a:lvl9pPr marL="301752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9724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636" y="1947333"/>
            <a:ext cx="3206115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9049" y="1947333"/>
            <a:ext cx="3206115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3872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619" y="389468"/>
            <a:ext cx="6506528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619" y="1793241"/>
            <a:ext cx="3191381" cy="878839"/>
          </a:xfrm>
        </p:spPr>
        <p:txBody>
          <a:bodyPr anchor="b"/>
          <a:lstStyle>
            <a:lvl1pPr marL="0" indent="0">
              <a:buNone/>
              <a:defRPr sz="1980" b="1"/>
            </a:lvl1pPr>
            <a:lvl2pPr marL="377190" indent="0">
              <a:buNone/>
              <a:defRPr sz="1650" b="1"/>
            </a:lvl2pPr>
            <a:lvl3pPr marL="754380" indent="0">
              <a:buNone/>
              <a:defRPr sz="1485" b="1"/>
            </a:lvl3pPr>
            <a:lvl4pPr marL="1131570" indent="0">
              <a:buNone/>
              <a:defRPr sz="1320" b="1"/>
            </a:lvl4pPr>
            <a:lvl5pPr marL="1508760" indent="0">
              <a:buNone/>
              <a:defRPr sz="1320" b="1"/>
            </a:lvl5pPr>
            <a:lvl6pPr marL="1885950" indent="0">
              <a:buNone/>
              <a:defRPr sz="1320" b="1"/>
            </a:lvl6pPr>
            <a:lvl7pPr marL="2263140" indent="0">
              <a:buNone/>
              <a:defRPr sz="1320" b="1"/>
            </a:lvl7pPr>
            <a:lvl8pPr marL="2640330" indent="0">
              <a:buNone/>
              <a:defRPr sz="1320" b="1"/>
            </a:lvl8pPr>
            <a:lvl9pPr marL="3017520" indent="0">
              <a:buNone/>
              <a:defRPr sz="1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9619" y="2672080"/>
            <a:ext cx="3191381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9049" y="1793241"/>
            <a:ext cx="3207098" cy="878839"/>
          </a:xfrm>
        </p:spPr>
        <p:txBody>
          <a:bodyPr anchor="b"/>
          <a:lstStyle>
            <a:lvl1pPr marL="0" indent="0">
              <a:buNone/>
              <a:defRPr sz="1980" b="1"/>
            </a:lvl1pPr>
            <a:lvl2pPr marL="377190" indent="0">
              <a:buNone/>
              <a:defRPr sz="1650" b="1"/>
            </a:lvl2pPr>
            <a:lvl3pPr marL="754380" indent="0">
              <a:buNone/>
              <a:defRPr sz="1485" b="1"/>
            </a:lvl3pPr>
            <a:lvl4pPr marL="1131570" indent="0">
              <a:buNone/>
              <a:defRPr sz="1320" b="1"/>
            </a:lvl4pPr>
            <a:lvl5pPr marL="1508760" indent="0">
              <a:buNone/>
              <a:defRPr sz="1320" b="1"/>
            </a:lvl5pPr>
            <a:lvl6pPr marL="1885950" indent="0">
              <a:buNone/>
              <a:defRPr sz="1320" b="1"/>
            </a:lvl6pPr>
            <a:lvl7pPr marL="2263140" indent="0">
              <a:buNone/>
              <a:defRPr sz="1320" b="1"/>
            </a:lvl7pPr>
            <a:lvl8pPr marL="2640330" indent="0">
              <a:buNone/>
              <a:defRPr sz="1320" b="1"/>
            </a:lvl8pPr>
            <a:lvl9pPr marL="3017520" indent="0">
              <a:buNone/>
              <a:defRPr sz="1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9049" y="2672080"/>
            <a:ext cx="3207098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7822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8473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577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619" y="487680"/>
            <a:ext cx="2433072" cy="1706880"/>
          </a:xfrm>
        </p:spPr>
        <p:txBody>
          <a:bodyPr anchor="b"/>
          <a:lstStyle>
            <a:lvl1pPr>
              <a:defRPr sz="2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7097" y="1053255"/>
            <a:ext cx="3819049" cy="5198533"/>
          </a:xfrm>
        </p:spPr>
        <p:txBody>
          <a:bodyPr/>
          <a:lstStyle>
            <a:lvl1pPr>
              <a:defRPr sz="2640"/>
            </a:lvl1pPr>
            <a:lvl2pPr>
              <a:defRPr sz="2310"/>
            </a:lvl2pPr>
            <a:lvl3pPr>
              <a:defRPr sz="1980"/>
            </a:lvl3pPr>
            <a:lvl4pPr>
              <a:defRPr sz="1650"/>
            </a:lvl4pPr>
            <a:lvl5pPr>
              <a:defRPr sz="1650"/>
            </a:lvl5pPr>
            <a:lvl6pPr>
              <a:defRPr sz="1650"/>
            </a:lvl6pPr>
            <a:lvl7pPr>
              <a:defRPr sz="1650"/>
            </a:lvl7pPr>
            <a:lvl8pPr>
              <a:defRPr sz="1650"/>
            </a:lvl8pPr>
            <a:lvl9pPr>
              <a:defRPr sz="16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9619" y="2194560"/>
            <a:ext cx="2433072" cy="4065694"/>
          </a:xfrm>
        </p:spPr>
        <p:txBody>
          <a:bodyPr/>
          <a:lstStyle>
            <a:lvl1pPr marL="0" indent="0">
              <a:buNone/>
              <a:defRPr sz="1320"/>
            </a:lvl1pPr>
            <a:lvl2pPr marL="377190" indent="0">
              <a:buNone/>
              <a:defRPr sz="1155"/>
            </a:lvl2pPr>
            <a:lvl3pPr marL="754380" indent="0">
              <a:buNone/>
              <a:defRPr sz="990"/>
            </a:lvl3pPr>
            <a:lvl4pPr marL="1131570" indent="0">
              <a:buNone/>
              <a:defRPr sz="825"/>
            </a:lvl4pPr>
            <a:lvl5pPr marL="1508760" indent="0">
              <a:buNone/>
              <a:defRPr sz="825"/>
            </a:lvl5pPr>
            <a:lvl6pPr marL="1885950" indent="0">
              <a:buNone/>
              <a:defRPr sz="825"/>
            </a:lvl6pPr>
            <a:lvl7pPr marL="2263140" indent="0">
              <a:buNone/>
              <a:defRPr sz="825"/>
            </a:lvl7pPr>
            <a:lvl8pPr marL="2640330" indent="0">
              <a:buNone/>
              <a:defRPr sz="825"/>
            </a:lvl8pPr>
            <a:lvl9pPr marL="3017520" indent="0">
              <a:buNone/>
              <a:defRPr sz="8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872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619" y="487680"/>
            <a:ext cx="2433072" cy="1706880"/>
          </a:xfrm>
        </p:spPr>
        <p:txBody>
          <a:bodyPr anchor="b"/>
          <a:lstStyle>
            <a:lvl1pPr>
              <a:defRPr sz="2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07097" y="1053255"/>
            <a:ext cx="3819049" cy="5198533"/>
          </a:xfrm>
        </p:spPr>
        <p:txBody>
          <a:bodyPr anchor="t"/>
          <a:lstStyle>
            <a:lvl1pPr marL="0" indent="0">
              <a:buNone/>
              <a:defRPr sz="2640"/>
            </a:lvl1pPr>
            <a:lvl2pPr marL="377190" indent="0">
              <a:buNone/>
              <a:defRPr sz="2310"/>
            </a:lvl2pPr>
            <a:lvl3pPr marL="754380" indent="0">
              <a:buNone/>
              <a:defRPr sz="1980"/>
            </a:lvl3pPr>
            <a:lvl4pPr marL="1131570" indent="0">
              <a:buNone/>
              <a:defRPr sz="1650"/>
            </a:lvl4pPr>
            <a:lvl5pPr marL="1508760" indent="0">
              <a:buNone/>
              <a:defRPr sz="1650"/>
            </a:lvl5pPr>
            <a:lvl6pPr marL="1885950" indent="0">
              <a:buNone/>
              <a:defRPr sz="1650"/>
            </a:lvl6pPr>
            <a:lvl7pPr marL="2263140" indent="0">
              <a:buNone/>
              <a:defRPr sz="1650"/>
            </a:lvl7pPr>
            <a:lvl8pPr marL="2640330" indent="0">
              <a:buNone/>
              <a:defRPr sz="1650"/>
            </a:lvl8pPr>
            <a:lvl9pPr marL="3017520" indent="0">
              <a:buNone/>
              <a:defRPr sz="16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9619" y="2194560"/>
            <a:ext cx="2433072" cy="4065694"/>
          </a:xfrm>
        </p:spPr>
        <p:txBody>
          <a:bodyPr/>
          <a:lstStyle>
            <a:lvl1pPr marL="0" indent="0">
              <a:buNone/>
              <a:defRPr sz="1320"/>
            </a:lvl1pPr>
            <a:lvl2pPr marL="377190" indent="0">
              <a:buNone/>
              <a:defRPr sz="1155"/>
            </a:lvl2pPr>
            <a:lvl3pPr marL="754380" indent="0">
              <a:buNone/>
              <a:defRPr sz="990"/>
            </a:lvl3pPr>
            <a:lvl4pPr marL="1131570" indent="0">
              <a:buNone/>
              <a:defRPr sz="825"/>
            </a:lvl4pPr>
            <a:lvl5pPr marL="1508760" indent="0">
              <a:buNone/>
              <a:defRPr sz="825"/>
            </a:lvl5pPr>
            <a:lvl6pPr marL="1885950" indent="0">
              <a:buNone/>
              <a:defRPr sz="825"/>
            </a:lvl6pPr>
            <a:lvl7pPr marL="2263140" indent="0">
              <a:buNone/>
              <a:defRPr sz="825"/>
            </a:lvl7pPr>
            <a:lvl8pPr marL="2640330" indent="0">
              <a:buNone/>
              <a:defRPr sz="825"/>
            </a:lvl8pPr>
            <a:lvl9pPr marL="3017520" indent="0">
              <a:buNone/>
              <a:defRPr sz="8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8826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8636" y="389468"/>
            <a:ext cx="6506528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636" y="1947333"/>
            <a:ext cx="6506528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636" y="6780108"/>
            <a:ext cx="1697355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F605C-ACF6-E948-AFB9-61DA1E8FDC12}" type="datetimeFigureOut">
              <a:rPr lang="en-AU" smtClean="0"/>
              <a:t>26/3/2023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98884" y="6780108"/>
            <a:ext cx="2546033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27809" y="6780108"/>
            <a:ext cx="1697355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933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595" indent="-188595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56578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94297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32016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69735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7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4.png"/><Relationship Id="rId5" Type="http://schemas.openxmlformats.org/officeDocument/2006/relationships/image" Target="../media/image11.emf"/><Relationship Id="rId15" Type="http://schemas.openxmlformats.org/officeDocument/2006/relationships/image" Target="../media/image17.png"/><Relationship Id="rId10" Type="http://schemas.openxmlformats.org/officeDocument/2006/relationships/image" Target="../media/image3.png"/><Relationship Id="rId4" Type="http://schemas.openxmlformats.org/officeDocument/2006/relationships/image" Target="../media/image10.emf"/><Relationship Id="rId9" Type="http://schemas.openxmlformats.org/officeDocument/2006/relationships/image" Target="../media/image15.png"/><Relationship Id="rId1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13" Type="http://schemas.openxmlformats.org/officeDocument/2006/relationships/image" Target="../media/image24.png"/><Relationship Id="rId3" Type="http://schemas.openxmlformats.org/officeDocument/2006/relationships/image" Target="../media/image18.png"/><Relationship Id="rId7" Type="http://schemas.openxmlformats.org/officeDocument/2006/relationships/image" Target="../media/image4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22.png"/><Relationship Id="rId5" Type="http://schemas.openxmlformats.org/officeDocument/2006/relationships/image" Target="../media/image20.emf"/><Relationship Id="rId10" Type="http://schemas.openxmlformats.org/officeDocument/2006/relationships/image" Target="../media/image21.png"/><Relationship Id="rId4" Type="http://schemas.openxmlformats.org/officeDocument/2006/relationships/image" Target="../media/image19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4.png"/><Relationship Id="rId3" Type="http://schemas.openxmlformats.org/officeDocument/2006/relationships/image" Target="../media/image12.png"/><Relationship Id="rId7" Type="http://schemas.openxmlformats.org/officeDocument/2006/relationships/image" Target="../media/image27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4.png"/><Relationship Id="rId5" Type="http://schemas.openxmlformats.org/officeDocument/2006/relationships/image" Target="../media/image25.png"/><Relationship Id="rId10" Type="http://schemas.openxmlformats.org/officeDocument/2006/relationships/image" Target="../media/image210.png"/><Relationship Id="rId4" Type="http://schemas.openxmlformats.org/officeDocument/2006/relationships/image" Target="../media/image2.png"/><Relationship Id="rId9" Type="http://schemas.openxmlformats.org/officeDocument/2006/relationships/customXml" Target="../ink/ink1.xml"/><Relationship Id="rId1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119">
            <a:extLst>
              <a:ext uri="{FF2B5EF4-FFF2-40B4-BE49-F238E27FC236}">
                <a16:creationId xmlns:a16="http://schemas.microsoft.com/office/drawing/2014/main" id="{F1B7B796-F26D-C6AC-B19E-B9482553F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316" y="633748"/>
            <a:ext cx="1692547" cy="8356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FBF4D1-C00B-B778-FC1E-12C6837EF855}"/>
              </a:ext>
            </a:extLst>
          </p:cNvPr>
          <p:cNvSpPr txBox="1"/>
          <p:nvPr/>
        </p:nvSpPr>
        <p:spPr>
          <a:xfrm>
            <a:off x="13278" y="1638462"/>
            <a:ext cx="575600" cy="387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3" name="Picture 22" descr="Background pattern&#10;&#10;Description automatically generated">
            <a:extLst>
              <a:ext uri="{FF2B5EF4-FFF2-40B4-BE49-F238E27FC236}">
                <a16:creationId xmlns:a16="http://schemas.microsoft.com/office/drawing/2014/main" id="{2293892C-821E-FCCA-5090-53E3FAE040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8769"/>
          <a:stretch/>
        </p:blipFill>
        <p:spPr>
          <a:xfrm>
            <a:off x="13277" y="1823089"/>
            <a:ext cx="5519421" cy="3332597"/>
          </a:xfrm>
          <a:prstGeom prst="rect">
            <a:avLst/>
          </a:prstGeom>
        </p:spPr>
      </p:pic>
      <p:pic>
        <p:nvPicPr>
          <p:cNvPr id="27" name="Picture 26" descr="Background pattern&#10;&#10;Description automatically generated">
            <a:extLst>
              <a:ext uri="{FF2B5EF4-FFF2-40B4-BE49-F238E27FC236}">
                <a16:creationId xmlns:a16="http://schemas.microsoft.com/office/drawing/2014/main" id="{02A30AA3-0B70-7104-0D4B-1B928B8FBB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" t="87959" r="73251" b="565"/>
          <a:stretch/>
        </p:blipFill>
        <p:spPr>
          <a:xfrm>
            <a:off x="1604692" y="3415527"/>
            <a:ext cx="1496280" cy="4799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889D25-5B86-47BF-E90C-E19FF9C3D05D}"/>
              </a:ext>
            </a:extLst>
          </p:cNvPr>
          <p:cNvSpPr txBox="1"/>
          <p:nvPr/>
        </p:nvSpPr>
        <p:spPr>
          <a:xfrm>
            <a:off x="431348" y="1721166"/>
            <a:ext cx="1255347" cy="360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A5BEF8-3285-CC79-CE72-E02A19A39AF8}"/>
              </a:ext>
            </a:extLst>
          </p:cNvPr>
          <p:cNvSpPr txBox="1"/>
          <p:nvPr/>
        </p:nvSpPr>
        <p:spPr>
          <a:xfrm>
            <a:off x="61401" y="2690752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0AC7D1-0928-7158-4FB1-113B0F164025}"/>
              </a:ext>
            </a:extLst>
          </p:cNvPr>
          <p:cNvSpPr txBox="1"/>
          <p:nvPr/>
        </p:nvSpPr>
        <p:spPr>
          <a:xfrm>
            <a:off x="60746" y="2019769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18D023-78E8-618C-32DD-D24CB122ECF7}"/>
              </a:ext>
            </a:extLst>
          </p:cNvPr>
          <p:cNvSpPr txBox="1"/>
          <p:nvPr/>
        </p:nvSpPr>
        <p:spPr>
          <a:xfrm>
            <a:off x="3100975" y="3410096"/>
            <a:ext cx="1255347" cy="360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99575-C6D1-48DA-1E7D-2CB727AEC7F8}"/>
              </a:ext>
            </a:extLst>
          </p:cNvPr>
          <p:cNvSpPr txBox="1"/>
          <p:nvPr/>
        </p:nvSpPr>
        <p:spPr>
          <a:xfrm>
            <a:off x="478590" y="1927662"/>
            <a:ext cx="1199556" cy="311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63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BC5079-2D4E-B5D7-06C5-7C51918FDB32}"/>
              </a:ext>
            </a:extLst>
          </p:cNvPr>
          <p:cNvGrpSpPr/>
          <p:nvPr/>
        </p:nvGrpSpPr>
        <p:grpSpPr>
          <a:xfrm>
            <a:off x="415896" y="3421873"/>
            <a:ext cx="1255347" cy="516139"/>
            <a:chOff x="4244638" y="63488"/>
            <a:chExt cx="1071635" cy="44457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E04905-B014-26A0-2F92-ECCDD82EDD73}"/>
                </a:ext>
              </a:extLst>
            </p:cNvPr>
            <p:cNvSpPr txBox="1"/>
            <p:nvPr/>
          </p:nvSpPr>
          <p:spPr>
            <a:xfrm>
              <a:off x="4244638" y="63488"/>
              <a:ext cx="1071635" cy="3105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ADHD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88BA7E-9959-6A80-FC7C-E376AC3DA313}"/>
                </a:ext>
              </a:extLst>
            </p:cNvPr>
            <p:cNvSpPr txBox="1"/>
            <p:nvPr/>
          </p:nvSpPr>
          <p:spPr>
            <a:xfrm>
              <a:off x="4268449" y="239541"/>
              <a:ext cx="1024009" cy="2685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17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8EE7E92-CA8B-BC86-0D6F-88EF184BF9A3}"/>
              </a:ext>
            </a:extLst>
          </p:cNvPr>
          <p:cNvSpPr txBox="1"/>
          <p:nvPr/>
        </p:nvSpPr>
        <p:spPr>
          <a:xfrm>
            <a:off x="3100972" y="3598894"/>
            <a:ext cx="1199556" cy="311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27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6129F66-5F6D-8C3D-1D9D-42F9BA95E037}"/>
              </a:ext>
            </a:extLst>
          </p:cNvPr>
          <p:cNvGrpSpPr/>
          <p:nvPr/>
        </p:nvGrpSpPr>
        <p:grpSpPr>
          <a:xfrm>
            <a:off x="3112547" y="1718494"/>
            <a:ext cx="1255347" cy="523087"/>
            <a:chOff x="2159001" y="1559828"/>
            <a:chExt cx="1071635" cy="45056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22D770-3C3A-480A-BAEA-ED5D6623FA4F}"/>
                </a:ext>
              </a:extLst>
            </p:cNvPr>
            <p:cNvSpPr txBox="1"/>
            <p:nvPr/>
          </p:nvSpPr>
          <p:spPr>
            <a:xfrm>
              <a:off x="2159001" y="1559828"/>
              <a:ext cx="1071635" cy="3105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C2ABFF-97CC-BDA6-00A2-9027D8FB5FBE}"/>
                </a:ext>
              </a:extLst>
            </p:cNvPr>
            <p:cNvSpPr txBox="1"/>
            <p:nvPr/>
          </p:nvSpPr>
          <p:spPr>
            <a:xfrm>
              <a:off x="2199329" y="1741865"/>
              <a:ext cx="1024009" cy="2685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44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886C6F94-4E8B-A3A4-2410-5E3A22AC5797}"/>
              </a:ext>
            </a:extLst>
          </p:cNvPr>
          <p:cNvCxnSpPr>
            <a:cxnSpLocks/>
          </p:cNvCxnSpPr>
          <p:nvPr/>
        </p:nvCxnSpPr>
        <p:spPr>
          <a:xfrm flipV="1">
            <a:off x="417408" y="616736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7681E79-3514-D4FB-3C95-DB578654687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3023" y="479023"/>
            <a:ext cx="1354885" cy="849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713B30-9E94-9D35-42B0-1D3664602A35}"/>
              </a:ext>
            </a:extLst>
          </p:cNvPr>
          <p:cNvSpPr txBox="1"/>
          <p:nvPr/>
        </p:nvSpPr>
        <p:spPr>
          <a:xfrm>
            <a:off x="390762" y="272237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D31BD91-0CC9-CBC4-7351-EAB0A3547459}"/>
              </a:ext>
            </a:extLst>
          </p:cNvPr>
          <p:cNvCxnSpPr>
            <a:cxnSpLocks/>
          </p:cNvCxnSpPr>
          <p:nvPr/>
        </p:nvCxnSpPr>
        <p:spPr>
          <a:xfrm>
            <a:off x="1007721" y="409669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2">
            <a:extLst>
              <a:ext uri="{FF2B5EF4-FFF2-40B4-BE49-F238E27FC236}">
                <a16:creationId xmlns:a16="http://schemas.microsoft.com/office/drawing/2014/main" id="{012667FE-FAAE-0989-F2E9-2DC1CEA84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839" y="609832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7638431-0C69-665C-0C16-BFB6CE4FAF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801" y="879273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5DE000E-F9E5-1785-13DD-0465CB75DF86}"/>
              </a:ext>
            </a:extLst>
          </p:cNvPr>
          <p:cNvCxnSpPr>
            <a:cxnSpLocks/>
          </p:cNvCxnSpPr>
          <p:nvPr/>
        </p:nvCxnSpPr>
        <p:spPr>
          <a:xfrm flipH="1">
            <a:off x="122893" y="409669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C4233E05-1021-5113-9C87-39D1C5162755}"/>
              </a:ext>
            </a:extLst>
          </p:cNvPr>
          <p:cNvSpPr txBox="1"/>
          <p:nvPr/>
        </p:nvSpPr>
        <p:spPr>
          <a:xfrm>
            <a:off x="0" y="-3245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8A922AF-6069-C43E-4811-2CBAB06DD757}"/>
              </a:ext>
            </a:extLst>
          </p:cNvPr>
          <p:cNvCxnSpPr>
            <a:cxnSpLocks/>
          </p:cNvCxnSpPr>
          <p:nvPr/>
        </p:nvCxnSpPr>
        <p:spPr>
          <a:xfrm>
            <a:off x="3096622" y="933372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ight Bracket 80">
            <a:extLst>
              <a:ext uri="{FF2B5EF4-FFF2-40B4-BE49-F238E27FC236}">
                <a16:creationId xmlns:a16="http://schemas.microsoft.com/office/drawing/2014/main" id="{BBF6BF5C-6C82-749D-71E6-3916AC5E8690}"/>
              </a:ext>
            </a:extLst>
          </p:cNvPr>
          <p:cNvSpPr/>
          <p:nvPr/>
        </p:nvSpPr>
        <p:spPr>
          <a:xfrm>
            <a:off x="4216543" y="409669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D870D1A-A52C-D6D1-C213-B8CEC50D4A6F}"/>
              </a:ext>
            </a:extLst>
          </p:cNvPr>
          <p:cNvSpPr txBox="1"/>
          <p:nvPr/>
        </p:nvSpPr>
        <p:spPr>
          <a:xfrm>
            <a:off x="4326544" y="346467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N brain regions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752C328-9B66-8EB0-ABE8-320A71B601C8}"/>
              </a:ext>
            </a:extLst>
          </p:cNvPr>
          <p:cNvCxnSpPr>
            <a:cxnSpLocks/>
          </p:cNvCxnSpPr>
          <p:nvPr/>
        </p:nvCxnSpPr>
        <p:spPr>
          <a:xfrm>
            <a:off x="1520004" y="933372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7" name="Picture 146">
            <a:extLst>
              <a:ext uri="{FF2B5EF4-FFF2-40B4-BE49-F238E27FC236}">
                <a16:creationId xmlns:a16="http://schemas.microsoft.com/office/drawing/2014/main" id="{70F06FC1-FF0D-CAA9-709F-184025DA64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23678" y="733150"/>
            <a:ext cx="1024009" cy="962791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BEB2D27B-9ED0-F300-CD75-6342C80B9E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742512" y="1004750"/>
            <a:ext cx="670176" cy="446784"/>
          </a:xfrm>
          <a:prstGeom prst="rect">
            <a:avLst/>
          </a:prstGeom>
        </p:spPr>
      </p:pic>
      <p:sp>
        <p:nvSpPr>
          <p:cNvPr id="149" name="TextBox 148">
            <a:extLst>
              <a:ext uri="{FF2B5EF4-FFF2-40B4-BE49-F238E27FC236}">
                <a16:creationId xmlns:a16="http://schemas.microsoft.com/office/drawing/2014/main" id="{09A7CDEB-9A95-E124-C7E2-06D2FDEF0E99}"/>
              </a:ext>
            </a:extLst>
          </p:cNvPr>
          <p:cNvSpPr txBox="1"/>
          <p:nvPr/>
        </p:nvSpPr>
        <p:spPr>
          <a:xfrm>
            <a:off x="1745501" y="400683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04" name="Picture 203">
            <a:extLst>
              <a:ext uri="{FF2B5EF4-FFF2-40B4-BE49-F238E27FC236}">
                <a16:creationId xmlns:a16="http://schemas.microsoft.com/office/drawing/2014/main" id="{AEC190B1-AD77-C6FA-2147-A41F5BD243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57665" y="609832"/>
            <a:ext cx="642675" cy="671029"/>
          </a:xfrm>
          <a:prstGeom prst="rect">
            <a:avLst/>
          </a:prstGeom>
        </p:spPr>
      </p:pic>
      <p:sp>
        <p:nvSpPr>
          <p:cNvPr id="205" name="TextBox 204">
            <a:extLst>
              <a:ext uri="{FF2B5EF4-FFF2-40B4-BE49-F238E27FC236}">
                <a16:creationId xmlns:a16="http://schemas.microsoft.com/office/drawing/2014/main" id="{19CE7544-595D-1D32-62B6-26F4BEBE043C}"/>
              </a:ext>
            </a:extLst>
          </p:cNvPr>
          <p:cNvSpPr txBox="1"/>
          <p:nvPr/>
        </p:nvSpPr>
        <p:spPr>
          <a:xfrm>
            <a:off x="3249181" y="404196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C71568B-C617-B5A4-0762-25FB17011B39}"/>
              </a:ext>
            </a:extLst>
          </p:cNvPr>
          <p:cNvSpPr txBox="1"/>
          <p:nvPr/>
        </p:nvSpPr>
        <p:spPr>
          <a:xfrm>
            <a:off x="3263053" y="1269350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87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Graphical user interface&#10;&#10;Description automatically generated">
            <a:extLst>
              <a:ext uri="{FF2B5EF4-FFF2-40B4-BE49-F238E27FC236}">
                <a16:creationId xmlns:a16="http://schemas.microsoft.com/office/drawing/2014/main" id="{98509207-365B-526B-91A8-EDDD4D126B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64" t="9115" r="52907" b="50000"/>
          <a:stretch/>
        </p:blipFill>
        <p:spPr>
          <a:xfrm>
            <a:off x="4386924" y="758090"/>
            <a:ext cx="1092586" cy="92479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27B2AF3-D5D6-AF5D-09DD-45F4FEBC0F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789"/>
          <a:stretch/>
        </p:blipFill>
        <p:spPr>
          <a:xfrm>
            <a:off x="3400434" y="670756"/>
            <a:ext cx="722297" cy="59381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17EEEBC-7580-8C31-D0D3-E6A3892612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2046" y="668160"/>
            <a:ext cx="1769024" cy="848846"/>
          </a:xfrm>
          <a:prstGeom prst="rect">
            <a:avLst/>
          </a:prstGeom>
        </p:spPr>
      </p:pic>
      <p:pic>
        <p:nvPicPr>
          <p:cNvPr id="2" name="Picture 1" descr="A picture containing qr code&#10;&#10;Description automatically generated">
            <a:extLst>
              <a:ext uri="{FF2B5EF4-FFF2-40B4-BE49-F238E27FC236}">
                <a16:creationId xmlns:a16="http://schemas.microsoft.com/office/drawing/2014/main" id="{18BD0EF8-05B4-15BE-2E45-3D428D9F755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2715" r="48277" b="27604"/>
          <a:stretch/>
        </p:blipFill>
        <p:spPr>
          <a:xfrm>
            <a:off x="-13410" y="1804306"/>
            <a:ext cx="1727268" cy="2297044"/>
          </a:xfrm>
          <a:prstGeom prst="rect">
            <a:avLst/>
          </a:prstGeom>
        </p:spPr>
      </p:pic>
      <p:pic>
        <p:nvPicPr>
          <p:cNvPr id="4" name="Picture 3" descr="A picture containing qr code&#10;&#10;Description automatically generated">
            <a:extLst>
              <a:ext uri="{FF2B5EF4-FFF2-40B4-BE49-F238E27FC236}">
                <a16:creationId xmlns:a16="http://schemas.microsoft.com/office/drawing/2014/main" id="{824A47D0-E6A2-8584-0FD4-2312F4BF391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723"/>
          <a:stretch/>
        </p:blipFill>
        <p:spPr>
          <a:xfrm>
            <a:off x="1950828" y="1803716"/>
            <a:ext cx="1531791" cy="31728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11112" y="1682888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8" name="Picture 7" descr="A picture containing text, display&#10;&#10;Description automatically generated">
            <a:extLst>
              <a:ext uri="{FF2B5EF4-FFF2-40B4-BE49-F238E27FC236}">
                <a16:creationId xmlns:a16="http://schemas.microsoft.com/office/drawing/2014/main" id="{95443877-C37E-903E-A2C3-76CF97E0336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035" r="52942" b="30369"/>
          <a:stretch/>
        </p:blipFill>
        <p:spPr>
          <a:xfrm>
            <a:off x="1767408" y="1864785"/>
            <a:ext cx="160177" cy="2222103"/>
          </a:xfrm>
          <a:prstGeom prst="rect">
            <a:avLst/>
          </a:prstGeom>
        </p:spPr>
      </p:pic>
      <p:pic>
        <p:nvPicPr>
          <p:cNvPr id="9" name="Picture 8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42733BCC-9EBF-5794-6F72-70E6DF558A7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512" r="90290" b="35495"/>
          <a:stretch/>
        </p:blipFill>
        <p:spPr>
          <a:xfrm>
            <a:off x="1767408" y="1868691"/>
            <a:ext cx="164150" cy="22221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DA08D7-18F1-560C-CF90-C1265DB8DAE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415" t="68723" r="7155" b="-1268"/>
          <a:stretch/>
        </p:blipFill>
        <p:spPr>
          <a:xfrm>
            <a:off x="112121" y="4196979"/>
            <a:ext cx="1864494" cy="710085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656CFFC-1495-22AF-98B5-3254D8170C08}"/>
              </a:ext>
            </a:extLst>
          </p:cNvPr>
          <p:cNvCxnSpPr>
            <a:cxnSpLocks/>
          </p:cNvCxnSpPr>
          <p:nvPr/>
        </p:nvCxnSpPr>
        <p:spPr>
          <a:xfrm flipV="1">
            <a:off x="417408" y="616736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2FFDA006-4CC4-98FD-4563-3270229E34A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63023" y="479023"/>
            <a:ext cx="1354885" cy="8494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7DD3DDE-BC33-3051-B0A9-E945CD4AE6D2}"/>
              </a:ext>
            </a:extLst>
          </p:cNvPr>
          <p:cNvSpPr txBox="1"/>
          <p:nvPr/>
        </p:nvSpPr>
        <p:spPr>
          <a:xfrm>
            <a:off x="390762" y="272237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CFBDE14-7158-B9B9-F5DD-FF9584510687}"/>
              </a:ext>
            </a:extLst>
          </p:cNvPr>
          <p:cNvCxnSpPr>
            <a:cxnSpLocks/>
          </p:cNvCxnSpPr>
          <p:nvPr/>
        </p:nvCxnSpPr>
        <p:spPr>
          <a:xfrm>
            <a:off x="1007721" y="409669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>
            <a:extLst>
              <a:ext uri="{FF2B5EF4-FFF2-40B4-BE49-F238E27FC236}">
                <a16:creationId xmlns:a16="http://schemas.microsoft.com/office/drawing/2014/main" id="{77C3B7B1-58BA-5595-4839-D008B1236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839" y="609832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7DA2F96-CA7A-8EC9-DC4E-35C3D26546F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0801" y="879273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B827487-6BFC-3911-5F69-D94BD091EA89}"/>
              </a:ext>
            </a:extLst>
          </p:cNvPr>
          <p:cNvCxnSpPr>
            <a:cxnSpLocks/>
          </p:cNvCxnSpPr>
          <p:nvPr/>
        </p:nvCxnSpPr>
        <p:spPr>
          <a:xfrm flipH="1">
            <a:off x="122893" y="409669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D91BCA5-5FB9-07BB-F150-A52FB3981C2B}"/>
              </a:ext>
            </a:extLst>
          </p:cNvPr>
          <p:cNvSpPr txBox="1"/>
          <p:nvPr/>
        </p:nvSpPr>
        <p:spPr>
          <a:xfrm>
            <a:off x="0" y="63259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D37916-707E-6398-7E50-A995613E86A9}"/>
              </a:ext>
            </a:extLst>
          </p:cNvPr>
          <p:cNvSpPr txBox="1"/>
          <p:nvPr/>
        </p:nvSpPr>
        <p:spPr>
          <a:xfrm>
            <a:off x="3263053" y="1269350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91DEE6A-E632-8337-65E3-C505DFA8B395}"/>
              </a:ext>
            </a:extLst>
          </p:cNvPr>
          <p:cNvCxnSpPr>
            <a:cxnSpLocks/>
          </p:cNvCxnSpPr>
          <p:nvPr/>
        </p:nvCxnSpPr>
        <p:spPr>
          <a:xfrm>
            <a:off x="3096622" y="933372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365DF00-688A-D880-153F-254CCC1DD50D}"/>
              </a:ext>
            </a:extLst>
          </p:cNvPr>
          <p:cNvSpPr txBox="1"/>
          <p:nvPr/>
        </p:nvSpPr>
        <p:spPr>
          <a:xfrm>
            <a:off x="4326544" y="346467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24 TS features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33FB3A-63A3-E36D-7F30-14B7DD887557}"/>
              </a:ext>
            </a:extLst>
          </p:cNvPr>
          <p:cNvCxnSpPr>
            <a:cxnSpLocks/>
          </p:cNvCxnSpPr>
          <p:nvPr/>
        </p:nvCxnSpPr>
        <p:spPr>
          <a:xfrm>
            <a:off x="1520004" y="933372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5DCDE23F-CDB6-BB53-9891-0839DE02880C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742512" y="1004750"/>
            <a:ext cx="670176" cy="44678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6CC96D3A-CACF-08B0-3722-6ADC77DF4F75}"/>
              </a:ext>
            </a:extLst>
          </p:cNvPr>
          <p:cNvSpPr txBox="1"/>
          <p:nvPr/>
        </p:nvSpPr>
        <p:spPr>
          <a:xfrm>
            <a:off x="1745501" y="400683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6BCFB0F-3B50-D4E4-0635-F2C5839A9FCB}"/>
              </a:ext>
            </a:extLst>
          </p:cNvPr>
          <p:cNvSpPr txBox="1"/>
          <p:nvPr/>
        </p:nvSpPr>
        <p:spPr>
          <a:xfrm>
            <a:off x="3249181" y="404196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0" name="Right Bracket 69">
            <a:extLst>
              <a:ext uri="{FF2B5EF4-FFF2-40B4-BE49-F238E27FC236}">
                <a16:creationId xmlns:a16="http://schemas.microsoft.com/office/drawing/2014/main" id="{EBEFB6BF-4032-8BC7-7E73-87A969403B2F}"/>
              </a:ext>
            </a:extLst>
          </p:cNvPr>
          <p:cNvSpPr/>
          <p:nvPr/>
        </p:nvSpPr>
        <p:spPr>
          <a:xfrm>
            <a:off x="4216543" y="409669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8436A1E-04DA-2863-5487-6282D1FB69C2}"/>
              </a:ext>
            </a:extLst>
          </p:cNvPr>
          <p:cNvSpPr txBox="1"/>
          <p:nvPr/>
        </p:nvSpPr>
        <p:spPr>
          <a:xfrm>
            <a:off x="3466610" y="1682888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FCB6298-9978-2828-2A15-15281D35F85D}"/>
              </a:ext>
            </a:extLst>
          </p:cNvPr>
          <p:cNvGrpSpPr/>
          <p:nvPr/>
        </p:nvGrpSpPr>
        <p:grpSpPr>
          <a:xfrm>
            <a:off x="3674025" y="1803716"/>
            <a:ext cx="1898433" cy="3149591"/>
            <a:chOff x="3842988" y="1803716"/>
            <a:chExt cx="1898433" cy="3149591"/>
          </a:xfrm>
        </p:grpSpPr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9C2AD1DB-F95A-BC41-6F3E-BAA031C0EF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014" t="71342" r="45208" b="6054"/>
            <a:stretch/>
          </p:blipFill>
          <p:spPr>
            <a:xfrm>
              <a:off x="3842988" y="4214454"/>
              <a:ext cx="967112" cy="738853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C204766B-90AA-A99A-D7D0-FE7828F213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047" t="5056" r="45175" b="72340"/>
            <a:stretch/>
          </p:blipFill>
          <p:spPr>
            <a:xfrm>
              <a:off x="3865682" y="1803716"/>
              <a:ext cx="967112" cy="738853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D16ADA39-D18E-0063-9CAF-38999AD249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6786" t="5056" r="2943" b="72340"/>
            <a:stretch/>
          </p:blipFill>
          <p:spPr>
            <a:xfrm>
              <a:off x="4846160" y="1929351"/>
              <a:ext cx="410525" cy="403258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031F0C43-318D-E233-4B57-EDDEA61B33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498" t="28115" r="44724" b="50514"/>
            <a:stretch/>
          </p:blipFill>
          <p:spPr>
            <a:xfrm>
              <a:off x="3865682" y="2630109"/>
              <a:ext cx="967112" cy="698527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63FA5198-5BC5-DFDE-E48B-9987C75189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6316" t="28045" r="3413" b="49351"/>
            <a:stretch/>
          </p:blipFill>
          <p:spPr>
            <a:xfrm>
              <a:off x="4846160" y="2707105"/>
              <a:ext cx="410525" cy="403258"/>
            </a:xfrm>
            <a:prstGeom prst="rect">
              <a:avLst/>
            </a:prstGeom>
          </p:spPr>
        </p:pic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81C474F0-623C-74FA-D5D0-A9F4DEE742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182" t="48497" r="45040" b="28899"/>
            <a:stretch/>
          </p:blipFill>
          <p:spPr>
            <a:xfrm>
              <a:off x="3865682" y="3388061"/>
              <a:ext cx="967112" cy="738853"/>
            </a:xfrm>
            <a:prstGeom prst="rect">
              <a:avLst/>
            </a:prstGeom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6271003A-E81F-1672-18B1-3FE2D7A735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6316" t="49941" r="3413" b="29354"/>
            <a:stretch/>
          </p:blipFill>
          <p:spPr>
            <a:xfrm>
              <a:off x="4846160" y="3530432"/>
              <a:ext cx="410525" cy="369394"/>
            </a:xfrm>
            <a:prstGeom prst="rect">
              <a:avLst/>
            </a:prstGeom>
          </p:spPr>
        </p:pic>
        <p:pic>
          <p:nvPicPr>
            <p:cNvPr id="85" name="Picture 84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56E64B4F-0E0A-4B8B-24D5-F176DE0418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3057" t="23212" r="75800" b="20043"/>
            <a:stretch/>
          </p:blipFill>
          <p:spPr>
            <a:xfrm>
              <a:off x="5304066" y="1833322"/>
              <a:ext cx="437355" cy="704264"/>
            </a:xfrm>
            <a:prstGeom prst="rect">
              <a:avLst/>
            </a:prstGeom>
          </p:spPr>
        </p:pic>
        <p:pic>
          <p:nvPicPr>
            <p:cNvPr id="86" name="Picture 85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8440EC4C-3D77-5B4D-FE72-802DCFF835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29791" t="23642" r="54942" b="22573"/>
            <a:stretch/>
          </p:blipFill>
          <p:spPr>
            <a:xfrm>
              <a:off x="5304066" y="2641356"/>
              <a:ext cx="315799" cy="667525"/>
            </a:xfrm>
            <a:prstGeom prst="rect">
              <a:avLst/>
            </a:prstGeom>
          </p:spPr>
        </p:pic>
        <p:pic>
          <p:nvPicPr>
            <p:cNvPr id="87" name="Picture 86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8FD1DF93-26C9-ECAE-E255-00FEAD7FFC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53888" t="23316" r="30556" b="22899"/>
            <a:stretch/>
          </p:blipFill>
          <p:spPr>
            <a:xfrm>
              <a:off x="5304066" y="3412651"/>
              <a:ext cx="321794" cy="667525"/>
            </a:xfrm>
            <a:prstGeom prst="rect">
              <a:avLst/>
            </a:prstGeom>
          </p:spPr>
        </p:pic>
        <p:pic>
          <p:nvPicPr>
            <p:cNvPr id="88" name="Picture 87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7511088F-3431-DA2F-FB92-483B39240B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77586" t="23356" r="6235" b="22859"/>
            <a:stretch/>
          </p:blipFill>
          <p:spPr>
            <a:xfrm>
              <a:off x="5304066" y="4228595"/>
              <a:ext cx="334652" cy="6675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185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D4E0B29-28FA-83F1-A58E-10858E1829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67"/>
          <a:stretch/>
        </p:blipFill>
        <p:spPr>
          <a:xfrm>
            <a:off x="5814843" y="1554138"/>
            <a:ext cx="1490479" cy="2949536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B49FC3AD-F2FC-AEC5-9C71-ADAEB70B17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550" t="68848" r="6665" b="-1079"/>
          <a:stretch/>
        </p:blipFill>
        <p:spPr>
          <a:xfrm>
            <a:off x="4317283" y="3769252"/>
            <a:ext cx="1641080" cy="616687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F689F628-879D-BD7D-5C05-81D0FAB4CE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904" r="69950" b="35565"/>
          <a:stretch/>
        </p:blipFill>
        <p:spPr>
          <a:xfrm>
            <a:off x="5624787" y="1601337"/>
            <a:ext cx="160856" cy="2060811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FC60B32-34ED-CEC9-11AE-ADA777C5FA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4618" y="450077"/>
            <a:ext cx="688962" cy="7089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4613706" y="85807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656CFFC-1495-22AF-98B5-3254D8170C08}"/>
              </a:ext>
            </a:extLst>
          </p:cNvPr>
          <p:cNvCxnSpPr>
            <a:cxnSpLocks/>
          </p:cNvCxnSpPr>
          <p:nvPr/>
        </p:nvCxnSpPr>
        <p:spPr>
          <a:xfrm flipV="1">
            <a:off x="394737" y="616736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2FFDA006-4CC4-98FD-4563-3270229E34A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0352" y="479023"/>
            <a:ext cx="1354885" cy="8494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7DD3DDE-BC33-3051-B0A9-E945CD4AE6D2}"/>
              </a:ext>
            </a:extLst>
          </p:cNvPr>
          <p:cNvSpPr txBox="1"/>
          <p:nvPr/>
        </p:nvSpPr>
        <p:spPr>
          <a:xfrm>
            <a:off x="368091" y="272237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CFBDE14-7158-B9B9-F5DD-FF9584510687}"/>
              </a:ext>
            </a:extLst>
          </p:cNvPr>
          <p:cNvCxnSpPr>
            <a:cxnSpLocks/>
          </p:cNvCxnSpPr>
          <p:nvPr/>
        </p:nvCxnSpPr>
        <p:spPr>
          <a:xfrm>
            <a:off x="985050" y="409669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>
            <a:extLst>
              <a:ext uri="{FF2B5EF4-FFF2-40B4-BE49-F238E27FC236}">
                <a16:creationId xmlns:a16="http://schemas.microsoft.com/office/drawing/2014/main" id="{77C3B7B1-58BA-5595-4839-D008B1236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68" y="609832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7DA2F96-CA7A-8EC9-DC4E-35C3D26546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130" y="879273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B827487-6BFC-3911-5F69-D94BD091EA89}"/>
              </a:ext>
            </a:extLst>
          </p:cNvPr>
          <p:cNvCxnSpPr>
            <a:cxnSpLocks/>
          </p:cNvCxnSpPr>
          <p:nvPr/>
        </p:nvCxnSpPr>
        <p:spPr>
          <a:xfrm flipH="1">
            <a:off x="100222" y="409669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33FB3A-63A3-E36D-7F30-14B7DD887557}"/>
              </a:ext>
            </a:extLst>
          </p:cNvPr>
          <p:cNvCxnSpPr>
            <a:cxnSpLocks/>
          </p:cNvCxnSpPr>
          <p:nvPr/>
        </p:nvCxnSpPr>
        <p:spPr>
          <a:xfrm>
            <a:off x="1497333" y="933372"/>
            <a:ext cx="26345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5DCDE23F-CDB6-BB53-9891-0839DE02880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719841" y="1004750"/>
            <a:ext cx="670176" cy="446784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68436A1E-04DA-2863-5487-6282D1FB69C2}"/>
              </a:ext>
            </a:extLst>
          </p:cNvPr>
          <p:cNvSpPr txBox="1"/>
          <p:nvPr/>
        </p:nvSpPr>
        <p:spPr>
          <a:xfrm>
            <a:off x="15307" y="1446069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1BA302-C7D1-EE78-2D92-DD5380AB436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34422" y="326750"/>
            <a:ext cx="1726710" cy="990382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338D26B0-17F5-CA96-DF85-A13BB475DD65}"/>
              </a:ext>
            </a:extLst>
          </p:cNvPr>
          <p:cNvSpPr txBox="1"/>
          <p:nvPr/>
        </p:nvSpPr>
        <p:spPr>
          <a:xfrm>
            <a:off x="3805589" y="1103126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FC61E8E-6BA8-A65C-B63E-F985E6084EC8}"/>
              </a:ext>
            </a:extLst>
          </p:cNvPr>
          <p:cNvSpPr txBox="1"/>
          <p:nvPr/>
        </p:nvSpPr>
        <p:spPr>
          <a:xfrm>
            <a:off x="0" y="63259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E7EBC41-FC6C-DC9E-F052-B7A81A11F507}"/>
              </a:ext>
            </a:extLst>
          </p:cNvPr>
          <p:cNvSpPr txBox="1"/>
          <p:nvPr/>
        </p:nvSpPr>
        <p:spPr>
          <a:xfrm>
            <a:off x="3974321" y="1446069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106" name="Picture 10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9A64F0E-E24E-5DC3-F0B5-982AD18662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96" r="50533" b="28064"/>
          <a:stretch/>
        </p:blipFill>
        <p:spPr>
          <a:xfrm>
            <a:off x="4280719" y="1546341"/>
            <a:ext cx="1311659" cy="2121792"/>
          </a:xfrm>
          <a:prstGeom prst="rect">
            <a:avLst/>
          </a:prstGeom>
        </p:spPr>
      </p:pic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A7F8CE9-265B-2B05-3A0F-2AF4D648A71D}"/>
              </a:ext>
            </a:extLst>
          </p:cNvPr>
          <p:cNvCxnSpPr>
            <a:cxnSpLocks/>
          </p:cNvCxnSpPr>
          <p:nvPr/>
        </p:nvCxnSpPr>
        <p:spPr>
          <a:xfrm>
            <a:off x="3629622" y="915818"/>
            <a:ext cx="26345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3DE8FD2-482B-A9A0-EBC5-483C16028757}"/>
              </a:ext>
            </a:extLst>
          </p:cNvPr>
          <p:cNvGrpSpPr/>
          <p:nvPr/>
        </p:nvGrpSpPr>
        <p:grpSpPr>
          <a:xfrm>
            <a:off x="163918" y="1638841"/>
            <a:ext cx="3804649" cy="2812041"/>
            <a:chOff x="-21810" y="1735790"/>
            <a:chExt cx="2930166" cy="2165705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8D119063-C40D-7B91-BF12-6AE7121378BA}"/>
                </a:ext>
              </a:extLst>
            </p:cNvPr>
            <p:cNvGrpSpPr/>
            <p:nvPr/>
          </p:nvGrpSpPr>
          <p:grpSpPr>
            <a:xfrm>
              <a:off x="-21810" y="1735790"/>
              <a:ext cx="1443850" cy="690733"/>
              <a:chOff x="1042234" y="1616842"/>
              <a:chExt cx="1443850" cy="690733"/>
            </a:xfrm>
          </p:grpSpPr>
          <p:pic>
            <p:nvPicPr>
              <p:cNvPr id="78" name="Picture 77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A2563A7F-9B4C-FD38-81A6-C8263318BE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/>
              <a:srcRect t="6491" r="45629" b="72551"/>
              <a:stretch/>
            </p:blipFill>
            <p:spPr>
              <a:xfrm>
                <a:off x="1042234" y="1616842"/>
                <a:ext cx="1024009" cy="690733"/>
              </a:xfrm>
              <a:prstGeom prst="rect">
                <a:avLst/>
              </a:prstGeom>
            </p:spPr>
          </p:pic>
          <p:pic>
            <p:nvPicPr>
              <p:cNvPr id="79" name="Picture 78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C7DE06E3-C1D1-8A01-9B91-741D16E36D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/>
              <a:srcRect l="54371" t="6251" r="5029" b="72416"/>
              <a:stretch/>
            </p:blipFill>
            <p:spPr>
              <a:xfrm>
                <a:off x="2023921" y="1766670"/>
                <a:ext cx="462163" cy="424966"/>
              </a:xfrm>
              <a:prstGeom prst="rect">
                <a:avLst/>
              </a:prstGeom>
            </p:spPr>
          </p:pic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BDE86BA3-8E0A-F5C6-2F1B-82C711CBA9BB}"/>
                </a:ext>
              </a:extLst>
            </p:cNvPr>
            <p:cNvGrpSpPr/>
            <p:nvPr/>
          </p:nvGrpSpPr>
          <p:grpSpPr>
            <a:xfrm>
              <a:off x="1443747" y="1738531"/>
              <a:ext cx="1464609" cy="690733"/>
              <a:chOff x="1030439" y="2393345"/>
              <a:chExt cx="1464609" cy="690733"/>
            </a:xfrm>
          </p:grpSpPr>
          <p:pic>
            <p:nvPicPr>
              <p:cNvPr id="80" name="Picture 7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DFB668B9-DF89-BEE0-7B7E-1B8173F638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/>
              <a:srcRect l="55159" t="26952" r="4241" b="51715"/>
              <a:stretch/>
            </p:blipFill>
            <p:spPr>
              <a:xfrm>
                <a:off x="2032885" y="2504446"/>
                <a:ext cx="462163" cy="424966"/>
              </a:xfrm>
              <a:prstGeom prst="rect">
                <a:avLst/>
              </a:prstGeom>
            </p:spPr>
          </p:pic>
          <p:pic>
            <p:nvPicPr>
              <p:cNvPr id="110" name="Picture 10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3F1A39F3-0685-C227-3C60-BB2A7BD0EF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/>
              <a:srcRect l="-626" t="27148" r="46255" b="51894"/>
              <a:stretch/>
            </p:blipFill>
            <p:spPr>
              <a:xfrm>
                <a:off x="1030439" y="2393345"/>
                <a:ext cx="1024009" cy="690733"/>
              </a:xfrm>
              <a:prstGeom prst="rect">
                <a:avLst/>
              </a:prstGeom>
            </p:spPr>
          </p:pic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574F3A80-A654-B4C4-ABA8-17340FFD6F72}"/>
                </a:ext>
              </a:extLst>
            </p:cNvPr>
            <p:cNvGrpSpPr/>
            <p:nvPr/>
          </p:nvGrpSpPr>
          <p:grpSpPr>
            <a:xfrm>
              <a:off x="-9540" y="2918179"/>
              <a:ext cx="1470805" cy="690733"/>
              <a:chOff x="1015278" y="3106250"/>
              <a:chExt cx="1470805" cy="690733"/>
            </a:xfrm>
          </p:grpSpPr>
          <p:pic>
            <p:nvPicPr>
              <p:cNvPr id="81" name="Picture 80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F9F0EC91-C2D2-66A7-F2C9-9B5FCEBDA2A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/>
              <a:srcRect l="55159" t="47653" r="4241" b="31014"/>
              <a:stretch/>
            </p:blipFill>
            <p:spPr>
              <a:xfrm>
                <a:off x="2023920" y="3189221"/>
                <a:ext cx="462163" cy="424966"/>
              </a:xfrm>
              <a:prstGeom prst="rect">
                <a:avLst/>
              </a:prstGeom>
            </p:spPr>
          </p:pic>
          <p:pic>
            <p:nvPicPr>
              <p:cNvPr id="111" name="Picture 110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FAF38625-E979-DF25-623D-F016A558CE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/>
              <a:srcRect l="-626" t="48106" r="46255" b="30936"/>
              <a:stretch/>
            </p:blipFill>
            <p:spPr>
              <a:xfrm>
                <a:off x="1015278" y="3106250"/>
                <a:ext cx="1024009" cy="690733"/>
              </a:xfrm>
              <a:prstGeom prst="rect">
                <a:avLst/>
              </a:prstGeom>
            </p:spPr>
          </p:pic>
        </p:grpSp>
        <p:pic>
          <p:nvPicPr>
            <p:cNvPr id="112" name="Picture 111" descr="A picture containing window&#10;&#10;Description automatically generated">
              <a:extLst>
                <a:ext uri="{FF2B5EF4-FFF2-40B4-BE49-F238E27FC236}">
                  <a16:creationId xmlns:a16="http://schemas.microsoft.com/office/drawing/2014/main" id="{F040BB7E-A9B3-1578-1C6E-A547F4CC3F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401" t="70354" r="45228" b="8688"/>
            <a:stretch/>
          </p:blipFill>
          <p:spPr>
            <a:xfrm>
              <a:off x="1683730" y="2918179"/>
              <a:ext cx="1002302" cy="676091"/>
            </a:xfrm>
            <a:prstGeom prst="rect">
              <a:avLst/>
            </a:prstGeom>
          </p:spPr>
        </p:pic>
        <p:pic>
          <p:nvPicPr>
            <p:cNvPr id="116" name="Picture 115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4E698D1A-450D-3367-D496-EC6A0998B3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t="4800" b="77706"/>
            <a:stretch/>
          </p:blipFill>
          <p:spPr>
            <a:xfrm>
              <a:off x="175681" y="2426523"/>
              <a:ext cx="1254372" cy="292583"/>
            </a:xfrm>
            <a:prstGeom prst="rect">
              <a:avLst/>
            </a:prstGeom>
          </p:spPr>
        </p:pic>
        <p:pic>
          <p:nvPicPr>
            <p:cNvPr id="117" name="Picture 116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973EBA45-0413-2662-A82A-77B0B3973E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425" t="28119" r="-425" b="54387"/>
            <a:stretch/>
          </p:blipFill>
          <p:spPr>
            <a:xfrm>
              <a:off x="1550964" y="2433688"/>
              <a:ext cx="1254372" cy="292583"/>
            </a:xfrm>
            <a:prstGeom prst="rect">
              <a:avLst/>
            </a:prstGeom>
          </p:spPr>
        </p:pic>
        <p:pic>
          <p:nvPicPr>
            <p:cNvPr id="118" name="Picture 117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21D1B14F-EC09-521C-29C7-FD79D55448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968" t="53666" r="-968" b="28840"/>
            <a:stretch/>
          </p:blipFill>
          <p:spPr>
            <a:xfrm>
              <a:off x="179847" y="3608912"/>
              <a:ext cx="1254372" cy="292583"/>
            </a:xfrm>
            <a:prstGeom prst="rect">
              <a:avLst/>
            </a:prstGeom>
          </p:spPr>
        </p:pic>
        <p:pic>
          <p:nvPicPr>
            <p:cNvPr id="119" name="Picture 118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8567CBEC-7340-BF31-88D1-55875DF5E2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-244" t="76256" r="244" b="6250"/>
            <a:stretch/>
          </p:blipFill>
          <p:spPr>
            <a:xfrm>
              <a:off x="1550964" y="3601827"/>
              <a:ext cx="1254372" cy="292583"/>
            </a:xfrm>
            <a:prstGeom prst="rect">
              <a:avLst/>
            </a:prstGeom>
          </p:spPr>
        </p:pic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44786573-7F6E-49CD-8106-5FDBD6E591D8}"/>
              </a:ext>
            </a:extLst>
          </p:cNvPr>
          <p:cNvSpPr txBox="1"/>
          <p:nvPr/>
        </p:nvSpPr>
        <p:spPr>
          <a:xfrm>
            <a:off x="885531" y="1459468"/>
            <a:ext cx="6983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2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4AE3046-844D-1E89-5097-92BE7A2E9BAA}"/>
              </a:ext>
            </a:extLst>
          </p:cNvPr>
          <p:cNvSpPr txBox="1"/>
          <p:nvPr/>
        </p:nvSpPr>
        <p:spPr>
          <a:xfrm>
            <a:off x="2701418" y="1467542"/>
            <a:ext cx="6983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2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F6AD1F4-04BE-03C4-0D4F-751635C637D8}"/>
              </a:ext>
            </a:extLst>
          </p:cNvPr>
          <p:cNvSpPr txBox="1"/>
          <p:nvPr/>
        </p:nvSpPr>
        <p:spPr>
          <a:xfrm>
            <a:off x="882204" y="2973918"/>
            <a:ext cx="6983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2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D51425AA-F9F8-93E0-C5FE-DEAF55A46805}"/>
              </a:ext>
            </a:extLst>
          </p:cNvPr>
          <p:cNvSpPr txBox="1"/>
          <p:nvPr/>
        </p:nvSpPr>
        <p:spPr>
          <a:xfrm>
            <a:off x="2703058" y="2973918"/>
            <a:ext cx="6983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2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126" name="Picture 125">
            <a:extLst>
              <a:ext uri="{FF2B5EF4-FFF2-40B4-BE49-F238E27FC236}">
                <a16:creationId xmlns:a16="http://schemas.microsoft.com/office/drawing/2014/main" id="{F386362B-C4C8-198D-9DA1-7863FBBEED67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4852609" y="205293"/>
            <a:ext cx="2392561" cy="1305034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57FA3A52-527F-59F4-3643-B5F856BF7E4E}"/>
              </a:ext>
            </a:extLst>
          </p:cNvPr>
          <p:cNvSpPr txBox="1"/>
          <p:nvPr/>
        </p:nvSpPr>
        <p:spPr>
          <a:xfrm>
            <a:off x="5331426" y="138284"/>
            <a:ext cx="40228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8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9E6FB3D0-37F1-15F6-3400-25FE3BC77BBF}"/>
              </a:ext>
            </a:extLst>
          </p:cNvPr>
          <p:cNvSpPr txBox="1"/>
          <p:nvPr/>
        </p:nvSpPr>
        <p:spPr>
          <a:xfrm>
            <a:off x="5795894" y="139884"/>
            <a:ext cx="40228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8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B0463AC-488F-CDB8-A503-A62A17794363}"/>
              </a:ext>
            </a:extLst>
          </p:cNvPr>
          <p:cNvSpPr txBox="1"/>
          <p:nvPr/>
        </p:nvSpPr>
        <p:spPr>
          <a:xfrm>
            <a:off x="6717848" y="139884"/>
            <a:ext cx="40228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8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719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picture containing qr code&#10;&#10;Description automatically generated">
            <a:extLst>
              <a:ext uri="{FF2B5EF4-FFF2-40B4-BE49-F238E27FC236}">
                <a16:creationId xmlns:a16="http://schemas.microsoft.com/office/drawing/2014/main" id="{B9A943B8-7829-67B7-3D24-50326299E9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715" r="48277" b="27604"/>
          <a:stretch/>
        </p:blipFill>
        <p:spPr>
          <a:xfrm>
            <a:off x="40407" y="3140621"/>
            <a:ext cx="1727268" cy="2297044"/>
          </a:xfrm>
          <a:prstGeom prst="rect">
            <a:avLst/>
          </a:prstGeom>
        </p:spPr>
      </p:pic>
      <p:pic>
        <p:nvPicPr>
          <p:cNvPr id="30" name="Picture 29" descr="A picture containing qr code&#10;&#10;Description automatically generated">
            <a:extLst>
              <a:ext uri="{FF2B5EF4-FFF2-40B4-BE49-F238E27FC236}">
                <a16:creationId xmlns:a16="http://schemas.microsoft.com/office/drawing/2014/main" id="{AD43F694-9A6A-DC27-EE99-80AED92DD8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723"/>
          <a:stretch/>
        </p:blipFill>
        <p:spPr>
          <a:xfrm>
            <a:off x="2004645" y="3140031"/>
            <a:ext cx="1531791" cy="3172880"/>
          </a:xfrm>
          <a:prstGeom prst="rect">
            <a:avLst/>
          </a:prstGeom>
        </p:spPr>
      </p:pic>
      <p:pic>
        <p:nvPicPr>
          <p:cNvPr id="27" name="Picture 26" descr="Background pattern&#10;&#10;Description automatically generated">
            <a:extLst>
              <a:ext uri="{FF2B5EF4-FFF2-40B4-BE49-F238E27FC236}">
                <a16:creationId xmlns:a16="http://schemas.microsoft.com/office/drawing/2014/main" id="{02A30AA3-0B70-7104-0D4B-1B928B8FBB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" t="87959" r="73251" b="565"/>
          <a:stretch/>
        </p:blipFill>
        <p:spPr>
          <a:xfrm>
            <a:off x="3085533" y="1497985"/>
            <a:ext cx="1277309" cy="413444"/>
          </a:xfrm>
          <a:prstGeom prst="rect">
            <a:avLst/>
          </a:prstGeom>
        </p:spPr>
      </p:pic>
      <p:pic>
        <p:nvPicPr>
          <p:cNvPr id="24" name="Picture 23" descr="Background pattern&#10;&#10;Description automatically generated">
            <a:extLst>
              <a:ext uri="{FF2B5EF4-FFF2-40B4-BE49-F238E27FC236}">
                <a16:creationId xmlns:a16="http://schemas.microsoft.com/office/drawing/2014/main" id="{510661EA-1D15-41F1-2087-1519D6C284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" t="45489" r="-156" b="15536"/>
          <a:stretch/>
        </p:blipFill>
        <p:spPr>
          <a:xfrm>
            <a:off x="1872510" y="1812199"/>
            <a:ext cx="4358236" cy="1273976"/>
          </a:xfrm>
          <a:prstGeom prst="rect">
            <a:avLst/>
          </a:prstGeom>
        </p:spPr>
      </p:pic>
      <p:pic>
        <p:nvPicPr>
          <p:cNvPr id="20" name="Picture 19" descr="Background pattern&#10;&#10;Description automatically generated">
            <a:extLst>
              <a:ext uri="{FF2B5EF4-FFF2-40B4-BE49-F238E27FC236}">
                <a16:creationId xmlns:a16="http://schemas.microsoft.com/office/drawing/2014/main" id="{DED9DD9B-8867-864E-9EBA-6D2DD0438A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1025"/>
          <a:stretch/>
        </p:blipFill>
        <p:spPr>
          <a:xfrm>
            <a:off x="1919921" y="196169"/>
            <a:ext cx="4358236" cy="127397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33F8668-2F6F-63A7-0157-F4879A5D2FD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702374" y="3153147"/>
            <a:ext cx="2528371" cy="3090232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CC9530B6-756E-85D4-0AAC-281D5F357371}"/>
              </a:ext>
            </a:extLst>
          </p:cNvPr>
          <p:cNvSpPr txBox="1"/>
          <p:nvPr/>
        </p:nvSpPr>
        <p:spPr>
          <a:xfrm>
            <a:off x="525" y="0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D5AED65-5B52-4F98-F03A-E147F178C761}"/>
              </a:ext>
            </a:extLst>
          </p:cNvPr>
          <p:cNvGrpSpPr/>
          <p:nvPr/>
        </p:nvGrpSpPr>
        <p:grpSpPr>
          <a:xfrm>
            <a:off x="329932" y="418723"/>
            <a:ext cx="1320537" cy="1892008"/>
            <a:chOff x="1408454" y="1690368"/>
            <a:chExt cx="2861820" cy="4100290"/>
          </a:xfrm>
        </p:grpSpPr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ACC54D31-46D4-9D62-3D82-6D3CD432EEB8}"/>
                </a:ext>
              </a:extLst>
            </p:cNvPr>
            <p:cNvCxnSpPr>
              <a:cxnSpLocks/>
            </p:cNvCxnSpPr>
            <p:nvPr/>
          </p:nvCxnSpPr>
          <p:spPr>
            <a:xfrm>
              <a:off x="1839610" y="3999226"/>
              <a:ext cx="0" cy="126075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CF2C0BFD-F24C-391E-6343-06BFCBC341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165" t="68441" r="6149" b="20581"/>
            <a:stretch/>
          </p:blipFill>
          <p:spPr>
            <a:xfrm>
              <a:off x="1501118" y="5421326"/>
              <a:ext cx="2769156" cy="36933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0AAF6924-0977-14ED-450B-8BD30D101549}"/>
                </a:ext>
              </a:extLst>
            </p:cNvPr>
            <p:cNvGrpSpPr/>
            <p:nvPr/>
          </p:nvGrpSpPr>
          <p:grpSpPr>
            <a:xfrm>
              <a:off x="1624834" y="1690368"/>
              <a:ext cx="1927503" cy="1638377"/>
              <a:chOff x="6161454" y="9025333"/>
              <a:chExt cx="2103424" cy="1787910"/>
            </a:xfrm>
          </p:grpSpPr>
          <p:pic>
            <p:nvPicPr>
              <p:cNvPr id="92" name="Picture 91" descr="Vector image of side view of human brain in pink">
                <a:extLst>
                  <a:ext uri="{FF2B5EF4-FFF2-40B4-BE49-F238E27FC236}">
                    <a16:creationId xmlns:a16="http://schemas.microsoft.com/office/drawing/2014/main" id="{73E9A710-7534-4FD7-9078-642961AE4C5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61454" y="9025333"/>
                <a:ext cx="2103424" cy="17879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16225DB7-4FE5-4044-728D-81F585E41229}"/>
                  </a:ext>
                </a:extLst>
              </p:cNvPr>
              <p:cNvSpPr/>
              <p:nvPr/>
            </p:nvSpPr>
            <p:spPr>
              <a:xfrm>
                <a:off x="6748957" y="10035642"/>
                <a:ext cx="165411" cy="169539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31416">
                  <a:defRPr/>
                </a:pPr>
                <a:endParaRPr lang="en-AU" sz="911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94" name="Ink 93">
                  <a:extLst>
                    <a:ext uri="{FF2B5EF4-FFF2-40B4-BE49-F238E27FC236}">
                      <a16:creationId xmlns:a16="http://schemas.microsoft.com/office/drawing/2014/main" id="{9C52CF3F-70C7-B432-0EA0-74DC80ECF0EF}"/>
                    </a:ext>
                  </a:extLst>
                </p14:cNvPr>
                <p14:cNvContentPartPr/>
                <p14:nvPr/>
              </p14:nvContentPartPr>
              <p14:xfrm>
                <a:off x="1408454" y="3400402"/>
                <a:ext cx="2654677" cy="525347"/>
              </p14:xfrm>
            </p:contentPart>
          </mc:Choice>
          <mc:Fallback xmlns="">
            <p:pic>
              <p:nvPicPr>
                <p:cNvPr id="94" name="Ink 93">
                  <a:extLst>
                    <a:ext uri="{FF2B5EF4-FFF2-40B4-BE49-F238E27FC236}">
                      <a16:creationId xmlns:a16="http://schemas.microsoft.com/office/drawing/2014/main" id="{9C52CF3F-70C7-B432-0EA0-74DC80ECF0EF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400868" y="3392819"/>
                  <a:ext cx="2669545" cy="540210"/>
                </a:xfrm>
                <a:prstGeom prst="rect">
                  <a:avLst/>
                </a:prstGeom>
              </p:spPr>
            </p:pic>
          </mc:Fallback>
        </mc:AlternateContent>
        <p:pic>
          <p:nvPicPr>
            <p:cNvPr id="99" name="Picture 2">
              <a:extLst>
                <a:ext uri="{FF2B5EF4-FFF2-40B4-BE49-F238E27FC236}">
                  <a16:creationId xmlns:a16="http://schemas.microsoft.com/office/drawing/2014/main" id="{D4D36C15-F332-6D58-A091-53FF5424FA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14001" y="4086216"/>
              <a:ext cx="927983" cy="10741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AFBF4D1-C00B-B778-FC1E-12C6837EF855}"/>
              </a:ext>
            </a:extLst>
          </p:cNvPr>
          <p:cNvSpPr txBox="1"/>
          <p:nvPr/>
        </p:nvSpPr>
        <p:spPr>
          <a:xfrm>
            <a:off x="1885275" y="0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359331-77BB-39E1-80B0-8875E0503C2E}"/>
              </a:ext>
            </a:extLst>
          </p:cNvPr>
          <p:cNvSpPr txBox="1"/>
          <p:nvPr/>
        </p:nvSpPr>
        <p:spPr>
          <a:xfrm>
            <a:off x="0" y="301920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889D25-5B86-47BF-E90C-E19FF9C3D05D}"/>
              </a:ext>
            </a:extLst>
          </p:cNvPr>
          <p:cNvSpPr txBox="1"/>
          <p:nvPr/>
        </p:nvSpPr>
        <p:spPr>
          <a:xfrm>
            <a:off x="2159001" y="63488"/>
            <a:ext cx="1071635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A5BEF8-3285-CC79-CE72-E02A19A39AF8}"/>
              </a:ext>
            </a:extLst>
          </p:cNvPr>
          <p:cNvSpPr txBox="1"/>
          <p:nvPr/>
        </p:nvSpPr>
        <p:spPr>
          <a:xfrm>
            <a:off x="1926356" y="864545"/>
            <a:ext cx="243368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0AC7D1-0928-7158-4FB1-113B0F164025}"/>
              </a:ext>
            </a:extLst>
          </p:cNvPr>
          <p:cNvSpPr txBox="1"/>
          <p:nvPr/>
        </p:nvSpPr>
        <p:spPr>
          <a:xfrm>
            <a:off x="1925797" y="356385"/>
            <a:ext cx="243368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18D023-78E8-618C-32DD-D24CB122ECF7}"/>
              </a:ext>
            </a:extLst>
          </p:cNvPr>
          <p:cNvSpPr txBox="1"/>
          <p:nvPr/>
        </p:nvSpPr>
        <p:spPr>
          <a:xfrm>
            <a:off x="4244638" y="1565290"/>
            <a:ext cx="1071635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99575-C6D1-48DA-1E7D-2CB727AEC7F8}"/>
              </a:ext>
            </a:extLst>
          </p:cNvPr>
          <p:cNvSpPr txBox="1"/>
          <p:nvPr/>
        </p:nvSpPr>
        <p:spPr>
          <a:xfrm>
            <a:off x="2199330" y="241353"/>
            <a:ext cx="1024009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43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BC5079-2D4E-B5D7-06C5-7C51918FDB32}"/>
              </a:ext>
            </a:extLst>
          </p:cNvPr>
          <p:cNvGrpSpPr/>
          <p:nvPr/>
        </p:nvGrpSpPr>
        <p:grpSpPr>
          <a:xfrm>
            <a:off x="2112241" y="1564734"/>
            <a:ext cx="1071635" cy="455360"/>
            <a:chOff x="4244638" y="63488"/>
            <a:chExt cx="1071635" cy="45536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E04905-B014-26A0-2F92-ECCDD82EDD73}"/>
                </a:ext>
              </a:extLst>
            </p:cNvPr>
            <p:cNvSpPr txBox="1"/>
            <p:nvPr/>
          </p:nvSpPr>
          <p:spPr>
            <a:xfrm>
              <a:off x="4244638" y="63488"/>
              <a:ext cx="1071635" cy="3105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ADHD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88BA7E-9959-6A80-FC7C-E376AC3DA313}"/>
                </a:ext>
              </a:extLst>
            </p:cNvPr>
            <p:cNvSpPr txBox="1"/>
            <p:nvPr/>
          </p:nvSpPr>
          <p:spPr>
            <a:xfrm>
              <a:off x="4268449" y="239541"/>
              <a:ext cx="1024009" cy="2793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10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8EE7E92-CA8B-BC86-0D6F-88EF184BF9A3}"/>
              </a:ext>
            </a:extLst>
          </p:cNvPr>
          <p:cNvSpPr txBox="1"/>
          <p:nvPr/>
        </p:nvSpPr>
        <p:spPr>
          <a:xfrm>
            <a:off x="4244636" y="1727911"/>
            <a:ext cx="1024009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19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6129F66-5F6D-8C3D-1D9D-42F9BA95E037}"/>
              </a:ext>
            </a:extLst>
          </p:cNvPr>
          <p:cNvGrpSpPr/>
          <p:nvPr/>
        </p:nvGrpSpPr>
        <p:grpSpPr>
          <a:xfrm>
            <a:off x="4298847" y="59807"/>
            <a:ext cx="1071635" cy="461344"/>
            <a:chOff x="2159001" y="1559828"/>
            <a:chExt cx="1071635" cy="46134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22D770-3C3A-480A-BAEA-ED5D6623FA4F}"/>
                </a:ext>
              </a:extLst>
            </p:cNvPr>
            <p:cNvSpPr txBox="1"/>
            <p:nvPr/>
          </p:nvSpPr>
          <p:spPr>
            <a:xfrm>
              <a:off x="2159001" y="1559828"/>
              <a:ext cx="1071635" cy="3105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C2ABFF-97CC-BDA6-00A2-9027D8FB5FBE}"/>
                </a:ext>
              </a:extLst>
            </p:cNvPr>
            <p:cNvSpPr txBox="1"/>
            <p:nvPr/>
          </p:nvSpPr>
          <p:spPr>
            <a:xfrm>
              <a:off x="2199329" y="1741865"/>
              <a:ext cx="1024009" cy="2793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30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6CB8B7A-DC9C-CD39-45E0-382F00F43485}"/>
              </a:ext>
            </a:extLst>
          </p:cNvPr>
          <p:cNvSpPr txBox="1"/>
          <p:nvPr/>
        </p:nvSpPr>
        <p:spPr>
          <a:xfrm>
            <a:off x="3661967" y="301920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F91A32-3BCC-C4DB-D5C8-49D3A132C8C3}"/>
              </a:ext>
            </a:extLst>
          </p:cNvPr>
          <p:cNvSpPr txBox="1"/>
          <p:nvPr/>
        </p:nvSpPr>
        <p:spPr>
          <a:xfrm>
            <a:off x="-2575724" y="5662095"/>
            <a:ext cx="2575724" cy="5287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18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Show SVM coefficients for PD </a:t>
            </a:r>
            <a:r>
              <a:rPr lang="en-US" sz="1418" dirty="0" err="1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PeriodicityWang</a:t>
            </a:r>
            <a:endParaRPr lang="en-AU" sz="1418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17D526-EFE5-D197-5534-16E9964066B4}"/>
              </a:ext>
            </a:extLst>
          </p:cNvPr>
          <p:cNvSpPr txBox="1"/>
          <p:nvPr/>
        </p:nvSpPr>
        <p:spPr>
          <a:xfrm>
            <a:off x="7543800" y="3901405"/>
            <a:ext cx="1817977" cy="9651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18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List feature with largest magnitude SVM coefficient per model</a:t>
            </a:r>
            <a:endParaRPr lang="en-AU" sz="1418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8" name="Picture 27" descr="A picture containing text, display&#10;&#10;Description automatically generated">
            <a:extLst>
              <a:ext uri="{FF2B5EF4-FFF2-40B4-BE49-F238E27FC236}">
                <a16:creationId xmlns:a16="http://schemas.microsoft.com/office/drawing/2014/main" id="{67A32BA6-7136-3C4B-056C-562302BC9AB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41035" r="52942" b="30369"/>
          <a:stretch/>
        </p:blipFill>
        <p:spPr>
          <a:xfrm>
            <a:off x="1821225" y="3201100"/>
            <a:ext cx="160177" cy="2222103"/>
          </a:xfrm>
          <a:prstGeom prst="rect">
            <a:avLst/>
          </a:prstGeom>
        </p:spPr>
      </p:pic>
      <p:pic>
        <p:nvPicPr>
          <p:cNvPr id="33" name="Picture 32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74D795E8-DDD4-F007-765D-500330283733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4512" r="90290" b="35495"/>
          <a:stretch/>
        </p:blipFill>
        <p:spPr>
          <a:xfrm>
            <a:off x="1821225" y="3205006"/>
            <a:ext cx="164150" cy="2222104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AD81518-74F1-3018-D2B6-DC9A56CF747D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7415" t="68723" r="7155" b="-1268"/>
          <a:stretch/>
        </p:blipFill>
        <p:spPr>
          <a:xfrm>
            <a:off x="165938" y="5533294"/>
            <a:ext cx="1864494" cy="71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442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3344</TotalTime>
  <Words>132</Words>
  <Application>Microsoft Macintosh PowerPoint</Application>
  <PresentationFormat>Custom</PresentationFormat>
  <Paragraphs>62</Paragraphs>
  <Slides>4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141</cp:revision>
  <dcterms:created xsi:type="dcterms:W3CDTF">2023-03-19T08:50:59Z</dcterms:created>
  <dcterms:modified xsi:type="dcterms:W3CDTF">2023-03-27T04:04:17Z</dcterms:modified>
</cp:coreProperties>
</file>

<file path=docProps/thumbnail.jpeg>
</file>